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1" r:id="rId3"/>
  </p:sldMasterIdLst>
  <p:notesMasterIdLst>
    <p:notesMasterId r:id="rId5"/>
  </p:notesMasterIdLst>
  <p:sldIdLst>
    <p:sldId id="257" r:id="rId4"/>
    <p:sldId id="6181" r:id="rId6"/>
    <p:sldId id="6192" r:id="rId7"/>
    <p:sldId id="6198" r:id="rId8"/>
  </p:sldIdLst>
  <p:sldSz cx="9144000" cy="5143500" type="screen16x9"/>
  <p:notesSz cx="6858000" cy="9144000"/>
  <p:embeddedFontLst>
    <p:embeddedFont>
      <p:font typeface="Staatliches" panose="020B0604020202020204"/>
      <p:regular r:id="rId12"/>
    </p:embeddedFont>
    <p:embeddedFont>
      <p:font typeface="Montserrat" panose="00000500000000000000"/>
      <p:regular r:id="rId13"/>
    </p:embeddedFont>
    <p:embeddedFont>
      <p:font typeface="Ribeye" panose="020B0604020202020204"/>
      <p:regular r:id="rId14"/>
    </p:embeddedFont>
    <p:embeddedFont>
      <p:font typeface="Raleway" panose="020B0604020202020204"/>
      <p:regular r:id="rId15"/>
    </p:embeddedFont>
    <p:embeddedFont>
      <p:font typeface="Livvic" panose="020B0604020202020204"/>
      <p:regular r:id="rId16"/>
    </p:embeddedFont>
    <p:embeddedFont>
      <p:font typeface="Work Sans" panose="020B0604020202020204"/>
      <p:regular r:id="rId17"/>
    </p:embeddedFont>
    <p:embeddedFont>
      <p:font typeface="Raleway Thin" panose="020B0604020202020204"/>
      <p:regular r:id="rId18"/>
      <p:bold r:id="rId19"/>
      <p:italic r:id="rId20"/>
      <p:boldItalic r:id="rId21"/>
    </p:embeddedFont>
    <p:embeddedFont>
      <p:font typeface="Calibri" panose="020F0502020204030204"/>
      <p:regular r:id="rId22"/>
      <p:bold r:id="rId23"/>
      <p:italic r:id="rId24"/>
      <p:boldItalic r:id="rId25"/>
    </p:embeddedFont>
    <p:embeddedFont>
      <p:font typeface="#9Slide03 Roboto Condensed" panose="02000000000000000000" pitchFamily="2" charset="0"/>
      <p:regular r:id="rId26"/>
      <p:bold r:id="rId27"/>
    </p:embeddedFont>
    <p:embeddedFont>
      <p:font typeface="#9Slide03 IcielUni Sans Heavy" panose="00000500000000000000" pitchFamily="2" charset="-93"/>
      <p:bold r:id="rId28"/>
    </p:embeddedFont>
    <p:embeddedFont>
      <p:font typeface="#9Slide03 Roboto Medium" panose="02000000000000000000" pitchFamily="2" charset="0"/>
      <p:regular r:id="rId29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A2FF"/>
    <a:srgbClr val="FCC49B"/>
    <a:srgbClr val="56BEB7"/>
    <a:srgbClr val="19C0EE"/>
    <a:srgbClr val="6AD9FC"/>
    <a:srgbClr val="434343"/>
    <a:srgbClr val="1A4E6E"/>
    <a:srgbClr val="F16C7F"/>
    <a:srgbClr val="F3A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542" autoAdjust="0"/>
  </p:normalViewPr>
  <p:slideViewPr>
    <p:cSldViewPr snapToGrid="0">
      <p:cViewPr varScale="1">
        <p:scale>
          <a:sx n="85" d="100"/>
          <a:sy n="85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font" Target="fonts/font18.fntdata"/><Relationship Id="rId28" Type="http://schemas.openxmlformats.org/officeDocument/2006/relationships/font" Target="fonts/font17.fntdata"/><Relationship Id="rId27" Type="http://schemas.openxmlformats.org/officeDocument/2006/relationships/font" Target="fonts/font16.fntdata"/><Relationship Id="rId26" Type="http://schemas.openxmlformats.org/officeDocument/2006/relationships/font" Target="fonts/font15.fntdata"/><Relationship Id="rId25" Type="http://schemas.openxmlformats.org/officeDocument/2006/relationships/font" Target="fonts/font14.fntdata"/><Relationship Id="rId24" Type="http://schemas.openxmlformats.org/officeDocument/2006/relationships/font" Target="fonts/font13.fntdata"/><Relationship Id="rId23" Type="http://schemas.openxmlformats.org/officeDocument/2006/relationships/font" Target="fonts/font12.fntdata"/><Relationship Id="rId22" Type="http://schemas.openxmlformats.org/officeDocument/2006/relationships/font" Target="fonts/font11.fntdata"/><Relationship Id="rId21" Type="http://schemas.openxmlformats.org/officeDocument/2006/relationships/font" Target="fonts/font10.fntdata"/><Relationship Id="rId20" Type="http://schemas.openxmlformats.org/officeDocument/2006/relationships/font" Target="fonts/font9.fntdata"/><Relationship Id="rId2" Type="http://schemas.openxmlformats.org/officeDocument/2006/relationships/theme" Target="theme/theme1.xml"/><Relationship Id="rId19" Type="http://schemas.openxmlformats.org/officeDocument/2006/relationships/font" Target="fonts/font8.fntdata"/><Relationship Id="rId18" Type="http://schemas.openxmlformats.org/officeDocument/2006/relationships/font" Target="fonts/font7.fntdata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B4265-C863-4961-A8BB-86B84CD03B6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7B365-A9F7-484B-B20A-C0D09ADA667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gb63a33390f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9" name="Google Shape;1739;gb63a33390f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8f342dae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8f342dae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freepik.com/" TargetMode="External"/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13" y="2468068"/>
            <a:ext cx="9144157" cy="2589077"/>
          </a:xfrm>
          <a:custGeom>
            <a:avLst/>
            <a:gdLst/>
            <a:ahLst/>
            <a:cxnLst/>
            <a:rect l="l" t="t" r="r" b="b"/>
            <a:pathLst>
              <a:path w="282860" h="80089" extrusionOk="0">
                <a:moveTo>
                  <a:pt x="282859" y="0"/>
                </a:moveTo>
                <a:cubicBezTo>
                  <a:pt x="280047" y="1327"/>
                  <a:pt x="277222" y="2653"/>
                  <a:pt x="274078" y="3157"/>
                </a:cubicBezTo>
                <a:cubicBezTo>
                  <a:pt x="271253" y="3489"/>
                  <a:pt x="268441" y="3316"/>
                  <a:pt x="265788" y="3820"/>
                </a:cubicBezTo>
                <a:cubicBezTo>
                  <a:pt x="258161" y="5637"/>
                  <a:pt x="254514" y="13437"/>
                  <a:pt x="247377" y="16421"/>
                </a:cubicBezTo>
                <a:cubicBezTo>
                  <a:pt x="242403" y="18570"/>
                  <a:pt x="235944" y="18079"/>
                  <a:pt x="231792" y="21223"/>
                </a:cubicBezTo>
                <a:cubicBezTo>
                  <a:pt x="228144" y="24048"/>
                  <a:pt x="227322" y="28850"/>
                  <a:pt x="223833" y="31834"/>
                </a:cubicBezTo>
                <a:cubicBezTo>
                  <a:pt x="221353" y="33996"/>
                  <a:pt x="217705" y="34818"/>
                  <a:pt x="214058" y="34818"/>
                </a:cubicBezTo>
                <a:cubicBezTo>
                  <a:pt x="212400" y="34818"/>
                  <a:pt x="210569" y="34659"/>
                  <a:pt x="209084" y="34328"/>
                </a:cubicBezTo>
                <a:cubicBezTo>
                  <a:pt x="203778" y="33333"/>
                  <a:pt x="198963" y="31343"/>
                  <a:pt x="193830" y="30680"/>
                </a:cubicBezTo>
                <a:cubicBezTo>
                  <a:pt x="192331" y="30508"/>
                  <a:pt x="190845" y="30348"/>
                  <a:pt x="189347" y="30348"/>
                </a:cubicBezTo>
                <a:cubicBezTo>
                  <a:pt x="184041" y="30348"/>
                  <a:pt x="178735" y="31675"/>
                  <a:pt x="174265" y="34155"/>
                </a:cubicBezTo>
                <a:cubicBezTo>
                  <a:pt x="172103" y="35322"/>
                  <a:pt x="154701" y="47751"/>
                  <a:pt x="137285" y="62010"/>
                </a:cubicBezTo>
                <a:cubicBezTo>
                  <a:pt x="137285" y="62010"/>
                  <a:pt x="112255" y="43613"/>
                  <a:pt x="110425" y="42618"/>
                </a:cubicBezTo>
                <a:cubicBezTo>
                  <a:pt x="105955" y="40124"/>
                  <a:pt x="100649" y="38798"/>
                  <a:pt x="95343" y="38798"/>
                </a:cubicBezTo>
                <a:cubicBezTo>
                  <a:pt x="93845" y="38798"/>
                  <a:pt x="92518" y="38970"/>
                  <a:pt x="91033" y="39129"/>
                </a:cubicBezTo>
                <a:cubicBezTo>
                  <a:pt x="85727" y="39965"/>
                  <a:pt x="80912" y="41955"/>
                  <a:pt x="75779" y="42777"/>
                </a:cubicBezTo>
                <a:cubicBezTo>
                  <a:pt x="74121" y="43108"/>
                  <a:pt x="72463" y="43281"/>
                  <a:pt x="70632" y="43281"/>
                </a:cubicBezTo>
                <a:cubicBezTo>
                  <a:pt x="66985" y="43281"/>
                  <a:pt x="63337" y="42445"/>
                  <a:pt x="60857" y="40296"/>
                </a:cubicBezTo>
                <a:cubicBezTo>
                  <a:pt x="57368" y="37312"/>
                  <a:pt x="56705" y="32497"/>
                  <a:pt x="53057" y="29685"/>
                </a:cubicBezTo>
                <a:cubicBezTo>
                  <a:pt x="48746" y="26528"/>
                  <a:pt x="42287" y="27032"/>
                  <a:pt x="37313" y="24870"/>
                </a:cubicBezTo>
                <a:cubicBezTo>
                  <a:pt x="30177" y="21886"/>
                  <a:pt x="26701" y="14100"/>
                  <a:pt x="18902" y="12442"/>
                </a:cubicBezTo>
                <a:cubicBezTo>
                  <a:pt x="16249" y="11779"/>
                  <a:pt x="13437" y="12110"/>
                  <a:pt x="10784" y="11606"/>
                </a:cubicBezTo>
                <a:cubicBezTo>
                  <a:pt x="6805" y="11115"/>
                  <a:pt x="3317" y="9285"/>
                  <a:pt x="1" y="7468"/>
                </a:cubicBezTo>
                <a:lnTo>
                  <a:pt x="1" y="31171"/>
                </a:lnTo>
                <a:cubicBezTo>
                  <a:pt x="6633" y="33664"/>
                  <a:pt x="10453" y="40456"/>
                  <a:pt x="17416" y="43108"/>
                </a:cubicBezTo>
                <a:cubicBezTo>
                  <a:pt x="22881" y="45098"/>
                  <a:pt x="29845" y="44607"/>
                  <a:pt x="34328" y="47923"/>
                </a:cubicBezTo>
                <a:cubicBezTo>
                  <a:pt x="38308" y="50735"/>
                  <a:pt x="38971" y="55550"/>
                  <a:pt x="42778" y="58362"/>
                </a:cubicBezTo>
                <a:cubicBezTo>
                  <a:pt x="45603" y="60683"/>
                  <a:pt x="49410" y="61519"/>
                  <a:pt x="53389" y="61519"/>
                </a:cubicBezTo>
                <a:cubicBezTo>
                  <a:pt x="55219" y="61519"/>
                  <a:pt x="57037" y="61347"/>
                  <a:pt x="58867" y="61015"/>
                </a:cubicBezTo>
                <a:cubicBezTo>
                  <a:pt x="64332" y="60020"/>
                  <a:pt x="69637" y="58031"/>
                  <a:pt x="75275" y="57208"/>
                </a:cubicBezTo>
                <a:cubicBezTo>
                  <a:pt x="76774" y="57036"/>
                  <a:pt x="78432" y="57036"/>
                  <a:pt x="80090" y="57036"/>
                </a:cubicBezTo>
                <a:cubicBezTo>
                  <a:pt x="85727" y="57036"/>
                  <a:pt x="91364" y="58203"/>
                  <a:pt x="96166" y="60683"/>
                </a:cubicBezTo>
                <a:cubicBezTo>
                  <a:pt x="98155" y="61678"/>
                  <a:pt x="125188" y="80089"/>
                  <a:pt x="125188" y="80089"/>
                </a:cubicBezTo>
                <a:cubicBezTo>
                  <a:pt x="143917" y="65830"/>
                  <a:pt x="162659" y="53388"/>
                  <a:pt x="165140" y="52234"/>
                </a:cubicBezTo>
                <a:cubicBezTo>
                  <a:pt x="169954" y="49741"/>
                  <a:pt x="175592" y="48414"/>
                  <a:pt x="181229" y="48414"/>
                </a:cubicBezTo>
                <a:cubicBezTo>
                  <a:pt x="182887" y="48414"/>
                  <a:pt x="184545" y="48587"/>
                  <a:pt x="186031" y="48746"/>
                </a:cubicBezTo>
                <a:cubicBezTo>
                  <a:pt x="191668" y="49581"/>
                  <a:pt x="196974" y="51571"/>
                  <a:pt x="202452" y="52566"/>
                </a:cubicBezTo>
                <a:cubicBezTo>
                  <a:pt x="204269" y="52725"/>
                  <a:pt x="206099" y="52897"/>
                  <a:pt x="207916" y="52897"/>
                </a:cubicBezTo>
                <a:cubicBezTo>
                  <a:pt x="211896" y="52897"/>
                  <a:pt x="215875" y="52062"/>
                  <a:pt x="218528" y="49913"/>
                </a:cubicBezTo>
                <a:cubicBezTo>
                  <a:pt x="222348" y="46929"/>
                  <a:pt x="223011" y="42114"/>
                  <a:pt x="226990" y="39302"/>
                </a:cubicBezTo>
                <a:cubicBezTo>
                  <a:pt x="231460" y="36145"/>
                  <a:pt x="238424" y="36649"/>
                  <a:pt x="243902" y="34487"/>
                </a:cubicBezTo>
                <a:cubicBezTo>
                  <a:pt x="251529" y="31502"/>
                  <a:pt x="255508" y="23716"/>
                  <a:pt x="263626" y="22058"/>
                </a:cubicBezTo>
                <a:cubicBezTo>
                  <a:pt x="266610" y="21395"/>
                  <a:pt x="269595" y="21727"/>
                  <a:pt x="272579" y="21395"/>
                </a:cubicBezTo>
                <a:cubicBezTo>
                  <a:pt x="276399" y="20891"/>
                  <a:pt x="279715" y="19233"/>
                  <a:pt x="282859" y="17747"/>
                </a:cubicBezTo>
                <a:lnTo>
                  <a:pt x="2828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>
            <a:off x="213" y="3041784"/>
            <a:ext cx="9144157" cy="2101126"/>
          </a:xfrm>
          <a:custGeom>
            <a:avLst/>
            <a:gdLst/>
            <a:ahLst/>
            <a:cxnLst/>
            <a:rect l="l" t="t" r="r" b="b"/>
            <a:pathLst>
              <a:path w="282860" h="64995" extrusionOk="0">
                <a:moveTo>
                  <a:pt x="282859" y="0"/>
                </a:moveTo>
                <a:cubicBezTo>
                  <a:pt x="279715" y="1486"/>
                  <a:pt x="276399" y="3144"/>
                  <a:pt x="272579" y="3648"/>
                </a:cubicBezTo>
                <a:cubicBezTo>
                  <a:pt x="269595" y="3980"/>
                  <a:pt x="266610" y="3648"/>
                  <a:pt x="263626" y="4311"/>
                </a:cubicBezTo>
                <a:cubicBezTo>
                  <a:pt x="255508" y="5969"/>
                  <a:pt x="251529" y="13755"/>
                  <a:pt x="243902" y="16740"/>
                </a:cubicBezTo>
                <a:cubicBezTo>
                  <a:pt x="238424" y="18902"/>
                  <a:pt x="231460" y="18398"/>
                  <a:pt x="226990" y="21555"/>
                </a:cubicBezTo>
                <a:cubicBezTo>
                  <a:pt x="223011" y="24367"/>
                  <a:pt x="222348" y="29182"/>
                  <a:pt x="218528" y="32166"/>
                </a:cubicBezTo>
                <a:cubicBezTo>
                  <a:pt x="215875" y="34315"/>
                  <a:pt x="211896" y="35150"/>
                  <a:pt x="207916" y="35150"/>
                </a:cubicBezTo>
                <a:cubicBezTo>
                  <a:pt x="206099" y="35150"/>
                  <a:pt x="204269" y="34978"/>
                  <a:pt x="202452" y="34819"/>
                </a:cubicBezTo>
                <a:cubicBezTo>
                  <a:pt x="196974" y="33824"/>
                  <a:pt x="191668" y="31834"/>
                  <a:pt x="186031" y="30999"/>
                </a:cubicBezTo>
                <a:cubicBezTo>
                  <a:pt x="184545" y="30840"/>
                  <a:pt x="182887" y="30667"/>
                  <a:pt x="181229" y="30667"/>
                </a:cubicBezTo>
                <a:cubicBezTo>
                  <a:pt x="175592" y="30667"/>
                  <a:pt x="169954" y="31994"/>
                  <a:pt x="165140" y="34487"/>
                </a:cubicBezTo>
                <a:cubicBezTo>
                  <a:pt x="162659" y="35641"/>
                  <a:pt x="143917" y="48083"/>
                  <a:pt x="125188" y="62342"/>
                </a:cubicBezTo>
                <a:cubicBezTo>
                  <a:pt x="125188" y="62342"/>
                  <a:pt x="98155" y="43931"/>
                  <a:pt x="96166" y="42936"/>
                </a:cubicBezTo>
                <a:cubicBezTo>
                  <a:pt x="91364" y="40456"/>
                  <a:pt x="85727" y="39289"/>
                  <a:pt x="80090" y="39289"/>
                </a:cubicBezTo>
                <a:cubicBezTo>
                  <a:pt x="78432" y="39289"/>
                  <a:pt x="76774" y="39289"/>
                  <a:pt x="75275" y="39461"/>
                </a:cubicBezTo>
                <a:cubicBezTo>
                  <a:pt x="69637" y="40284"/>
                  <a:pt x="64332" y="42273"/>
                  <a:pt x="58867" y="43268"/>
                </a:cubicBezTo>
                <a:cubicBezTo>
                  <a:pt x="57037" y="43600"/>
                  <a:pt x="55219" y="43772"/>
                  <a:pt x="53389" y="43772"/>
                </a:cubicBezTo>
                <a:cubicBezTo>
                  <a:pt x="49410" y="43772"/>
                  <a:pt x="45603" y="42936"/>
                  <a:pt x="42778" y="40615"/>
                </a:cubicBezTo>
                <a:cubicBezTo>
                  <a:pt x="38971" y="37803"/>
                  <a:pt x="38308" y="32988"/>
                  <a:pt x="34328" y="30176"/>
                </a:cubicBezTo>
                <a:cubicBezTo>
                  <a:pt x="29845" y="26860"/>
                  <a:pt x="22881" y="27351"/>
                  <a:pt x="17416" y="25361"/>
                </a:cubicBezTo>
                <a:cubicBezTo>
                  <a:pt x="10453" y="22709"/>
                  <a:pt x="6633" y="15917"/>
                  <a:pt x="1" y="13424"/>
                </a:cubicBezTo>
                <a:lnTo>
                  <a:pt x="1" y="64995"/>
                </a:lnTo>
                <a:lnTo>
                  <a:pt x="282859" y="64995"/>
                </a:lnTo>
                <a:lnTo>
                  <a:pt x="28285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37700" y="1201125"/>
            <a:ext cx="4586400" cy="15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496700" y="3117875"/>
            <a:ext cx="30684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3591" y="3966977"/>
            <a:ext cx="9175078" cy="1180763"/>
          </a:xfrm>
          <a:custGeom>
            <a:avLst/>
            <a:gdLst/>
            <a:ahLst/>
            <a:cxnLst/>
            <a:rect l="l" t="t" r="r" b="b"/>
            <a:pathLst>
              <a:path w="285650" h="36761" extrusionOk="0">
                <a:moveTo>
                  <a:pt x="285649" y="0"/>
                </a:moveTo>
                <a:cubicBezTo>
                  <a:pt x="285649" y="0"/>
                  <a:pt x="250969" y="6396"/>
                  <a:pt x="202600" y="6396"/>
                </a:cubicBezTo>
                <a:cubicBezTo>
                  <a:pt x="184261" y="6396"/>
                  <a:pt x="163955" y="5476"/>
                  <a:pt x="142825" y="2941"/>
                </a:cubicBezTo>
                <a:cubicBezTo>
                  <a:pt x="125322" y="829"/>
                  <a:pt x="110002" y="13"/>
                  <a:pt x="96779" y="13"/>
                </a:cubicBezTo>
                <a:cubicBezTo>
                  <a:pt x="52258" y="13"/>
                  <a:pt x="31520" y="9257"/>
                  <a:pt x="31304" y="9369"/>
                </a:cubicBezTo>
                <a:cubicBezTo>
                  <a:pt x="25714" y="12019"/>
                  <a:pt x="24037" y="14400"/>
                  <a:pt x="29213" y="16077"/>
                </a:cubicBezTo>
                <a:cubicBezTo>
                  <a:pt x="47381" y="22360"/>
                  <a:pt x="51853" y="28789"/>
                  <a:pt x="0" y="36760"/>
                </a:cubicBezTo>
                <a:lnTo>
                  <a:pt x="285649" y="36760"/>
                </a:lnTo>
                <a:lnTo>
                  <a:pt x="2856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672584" y="4613359"/>
            <a:ext cx="8506083" cy="534380"/>
          </a:xfrm>
          <a:custGeom>
            <a:avLst/>
            <a:gdLst/>
            <a:ahLst/>
            <a:cxnLst/>
            <a:rect l="l" t="t" r="r" b="b"/>
            <a:pathLst>
              <a:path w="264822" h="16637" extrusionOk="0">
                <a:moveTo>
                  <a:pt x="35631" y="0"/>
                </a:moveTo>
                <a:cubicBezTo>
                  <a:pt x="43323" y="5031"/>
                  <a:pt x="38012" y="10342"/>
                  <a:pt x="0" y="16636"/>
                </a:cubicBezTo>
                <a:lnTo>
                  <a:pt x="264821" y="16636"/>
                </a:lnTo>
                <a:lnTo>
                  <a:pt x="264821" y="9090"/>
                </a:lnTo>
                <a:cubicBezTo>
                  <a:pt x="264821" y="9090"/>
                  <a:pt x="245479" y="2893"/>
                  <a:pt x="211257" y="2893"/>
                </a:cubicBezTo>
                <a:cubicBezTo>
                  <a:pt x="199213" y="2893"/>
                  <a:pt x="185327" y="3661"/>
                  <a:pt x="169791" y="5736"/>
                </a:cubicBezTo>
                <a:cubicBezTo>
                  <a:pt x="148149" y="8623"/>
                  <a:pt x="127498" y="9894"/>
                  <a:pt x="108899" y="9894"/>
                </a:cubicBezTo>
                <a:cubicBezTo>
                  <a:pt x="76222" y="9894"/>
                  <a:pt x="49881" y="5971"/>
                  <a:pt x="356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right">
  <p:cSld name="Title and text righ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5"/>
          <p:cNvGrpSpPr/>
          <p:nvPr/>
        </p:nvGrpSpPr>
        <p:grpSpPr>
          <a:xfrm>
            <a:off x="213" y="2468066"/>
            <a:ext cx="9144157" cy="2674842"/>
            <a:chOff x="211" y="2468066"/>
            <a:chExt cx="9144157" cy="2674842"/>
          </a:xfrm>
        </p:grpSpPr>
        <p:sp>
          <p:nvSpPr>
            <p:cNvPr id="106" name="Google Shape;106;p15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4267675" y="1957475"/>
            <a:ext cx="4163100" cy="20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4267675" y="1276200"/>
            <a:ext cx="41631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15"/>
          <p:cNvSpPr/>
          <p:nvPr/>
        </p:nvSpPr>
        <p:spPr>
          <a:xfrm>
            <a:off x="-219612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6"/>
          <p:cNvGrpSpPr/>
          <p:nvPr/>
        </p:nvGrpSpPr>
        <p:grpSpPr>
          <a:xfrm>
            <a:off x="213" y="2468066"/>
            <a:ext cx="9144157" cy="2674842"/>
            <a:chOff x="211" y="2468066"/>
            <a:chExt cx="9144157" cy="2674842"/>
          </a:xfrm>
        </p:grpSpPr>
        <p:sp>
          <p:nvSpPr>
            <p:cNvPr id="113" name="Google Shape;113;p16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5" name="Google Shape;115;p16"/>
          <p:cNvSpPr txBox="1">
            <a:spLocks noGrp="1"/>
          </p:cNvSpPr>
          <p:nvPr>
            <p:ph type="subTitle" idx="1"/>
          </p:nvPr>
        </p:nvSpPr>
        <p:spPr>
          <a:xfrm>
            <a:off x="851923" y="2364168"/>
            <a:ext cx="2286000" cy="3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16" name="Google Shape;116;p16"/>
          <p:cNvSpPr txBox="1">
            <a:spLocks noGrp="1"/>
          </p:cNvSpPr>
          <p:nvPr>
            <p:ph type="subTitle" idx="2"/>
          </p:nvPr>
        </p:nvSpPr>
        <p:spPr>
          <a:xfrm>
            <a:off x="1315423" y="2007529"/>
            <a:ext cx="1359000" cy="2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F3F3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F3F3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F3F3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F3F3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F3F3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F3F3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F3F3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F3F3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F3F3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/>
        </p:txBody>
      </p:sp>
      <p:sp>
        <p:nvSpPr>
          <p:cNvPr id="117" name="Google Shape;117;p16"/>
          <p:cNvSpPr txBox="1">
            <a:spLocks noGrp="1"/>
          </p:cNvSpPr>
          <p:nvPr>
            <p:ph type="subTitle" idx="3"/>
          </p:nvPr>
        </p:nvSpPr>
        <p:spPr>
          <a:xfrm>
            <a:off x="3885750" y="2007529"/>
            <a:ext cx="1372500" cy="2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/>
        </p:txBody>
      </p:sp>
      <p:sp>
        <p:nvSpPr>
          <p:cNvPr id="118" name="Google Shape;118;p16"/>
          <p:cNvSpPr txBox="1">
            <a:spLocks noGrp="1"/>
          </p:cNvSpPr>
          <p:nvPr>
            <p:ph type="subTitle" idx="4"/>
          </p:nvPr>
        </p:nvSpPr>
        <p:spPr>
          <a:xfrm>
            <a:off x="3429000" y="2364168"/>
            <a:ext cx="2286000" cy="3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>
            <a:spLocks noGrp="1"/>
          </p:cNvSpPr>
          <p:nvPr>
            <p:ph type="subTitle" idx="5"/>
          </p:nvPr>
        </p:nvSpPr>
        <p:spPr>
          <a:xfrm>
            <a:off x="6463111" y="2007529"/>
            <a:ext cx="1372500" cy="2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/>
        </p:txBody>
      </p:sp>
      <p:sp>
        <p:nvSpPr>
          <p:cNvPr id="120" name="Google Shape;120;p16"/>
          <p:cNvSpPr txBox="1">
            <a:spLocks noGrp="1"/>
          </p:cNvSpPr>
          <p:nvPr>
            <p:ph type="subTitle" idx="6"/>
          </p:nvPr>
        </p:nvSpPr>
        <p:spPr>
          <a:xfrm>
            <a:off x="6006361" y="2364168"/>
            <a:ext cx="2286000" cy="3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1" name="Google Shape;121;p16"/>
          <p:cNvSpPr txBox="1">
            <a:spLocks noGrp="1"/>
          </p:cNvSpPr>
          <p:nvPr>
            <p:ph type="subTitle" idx="7"/>
          </p:nvPr>
        </p:nvSpPr>
        <p:spPr>
          <a:xfrm>
            <a:off x="851923" y="4237541"/>
            <a:ext cx="2286000" cy="3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2" name="Google Shape;122;p16"/>
          <p:cNvSpPr txBox="1">
            <a:spLocks noGrp="1"/>
          </p:cNvSpPr>
          <p:nvPr>
            <p:ph type="subTitle" idx="8"/>
          </p:nvPr>
        </p:nvSpPr>
        <p:spPr>
          <a:xfrm>
            <a:off x="1315273" y="3885669"/>
            <a:ext cx="13593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/>
        </p:txBody>
      </p:sp>
      <p:sp>
        <p:nvSpPr>
          <p:cNvPr id="123" name="Google Shape;123;p16"/>
          <p:cNvSpPr txBox="1">
            <a:spLocks noGrp="1"/>
          </p:cNvSpPr>
          <p:nvPr>
            <p:ph type="subTitle" idx="9"/>
          </p:nvPr>
        </p:nvSpPr>
        <p:spPr>
          <a:xfrm>
            <a:off x="3885600" y="3885669"/>
            <a:ext cx="1372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/>
        </p:txBody>
      </p:sp>
      <p:sp>
        <p:nvSpPr>
          <p:cNvPr id="124" name="Google Shape;124;p16"/>
          <p:cNvSpPr txBox="1">
            <a:spLocks noGrp="1"/>
          </p:cNvSpPr>
          <p:nvPr>
            <p:ph type="subTitle" idx="13"/>
          </p:nvPr>
        </p:nvSpPr>
        <p:spPr>
          <a:xfrm>
            <a:off x="3429000" y="4237541"/>
            <a:ext cx="2286000" cy="3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5" name="Google Shape;125;p16"/>
          <p:cNvSpPr txBox="1">
            <a:spLocks noGrp="1"/>
          </p:cNvSpPr>
          <p:nvPr>
            <p:ph type="subTitle" idx="14"/>
          </p:nvPr>
        </p:nvSpPr>
        <p:spPr>
          <a:xfrm>
            <a:off x="6462961" y="3885669"/>
            <a:ext cx="1372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/>
        </p:txBody>
      </p:sp>
      <p:sp>
        <p:nvSpPr>
          <p:cNvPr id="126" name="Google Shape;126;p16"/>
          <p:cNvSpPr txBox="1">
            <a:spLocks noGrp="1"/>
          </p:cNvSpPr>
          <p:nvPr>
            <p:ph type="subTitle" idx="15"/>
          </p:nvPr>
        </p:nvSpPr>
        <p:spPr>
          <a:xfrm>
            <a:off x="6006361" y="4237541"/>
            <a:ext cx="2286000" cy="3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7"/>
          <p:cNvGrpSpPr/>
          <p:nvPr/>
        </p:nvGrpSpPr>
        <p:grpSpPr>
          <a:xfrm>
            <a:off x="213" y="2468066"/>
            <a:ext cx="9144157" cy="2674842"/>
            <a:chOff x="211" y="2468066"/>
            <a:chExt cx="9144157" cy="2674842"/>
          </a:xfrm>
        </p:grpSpPr>
        <p:sp>
          <p:nvSpPr>
            <p:cNvPr id="130" name="Google Shape;130;p17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2" name="Google Shape;132;p17"/>
          <p:cNvSpPr txBox="1">
            <a:spLocks noGrp="1"/>
          </p:cNvSpPr>
          <p:nvPr>
            <p:ph type="subTitle" idx="1"/>
          </p:nvPr>
        </p:nvSpPr>
        <p:spPr>
          <a:xfrm>
            <a:off x="987725" y="2948550"/>
            <a:ext cx="20235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/>
        </p:txBody>
      </p:sp>
      <p:sp>
        <p:nvSpPr>
          <p:cNvPr id="133" name="Google Shape;133;p17"/>
          <p:cNvSpPr txBox="1">
            <a:spLocks noGrp="1"/>
          </p:cNvSpPr>
          <p:nvPr>
            <p:ph type="subTitle" idx="2"/>
          </p:nvPr>
        </p:nvSpPr>
        <p:spPr>
          <a:xfrm>
            <a:off x="1010825" y="3393844"/>
            <a:ext cx="1977300" cy="6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17"/>
          <p:cNvSpPr txBox="1">
            <a:spLocks noGrp="1"/>
          </p:cNvSpPr>
          <p:nvPr>
            <p:ph type="subTitle" idx="3"/>
          </p:nvPr>
        </p:nvSpPr>
        <p:spPr>
          <a:xfrm>
            <a:off x="3492888" y="2948550"/>
            <a:ext cx="21582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/>
        </p:txBody>
      </p:sp>
      <p:sp>
        <p:nvSpPr>
          <p:cNvPr id="135" name="Google Shape;135;p17"/>
          <p:cNvSpPr txBox="1">
            <a:spLocks noGrp="1"/>
          </p:cNvSpPr>
          <p:nvPr>
            <p:ph type="subTitle" idx="4"/>
          </p:nvPr>
        </p:nvSpPr>
        <p:spPr>
          <a:xfrm>
            <a:off x="3511641" y="3393844"/>
            <a:ext cx="2120700" cy="6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6" name="Google Shape;136;p17"/>
          <p:cNvSpPr txBox="1">
            <a:spLocks noGrp="1"/>
          </p:cNvSpPr>
          <p:nvPr>
            <p:ph type="subTitle" idx="5"/>
          </p:nvPr>
        </p:nvSpPr>
        <p:spPr>
          <a:xfrm>
            <a:off x="6132752" y="2948550"/>
            <a:ext cx="20235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/>
        </p:txBody>
      </p:sp>
      <p:sp>
        <p:nvSpPr>
          <p:cNvPr id="137" name="Google Shape;137;p17"/>
          <p:cNvSpPr txBox="1">
            <a:spLocks noGrp="1"/>
          </p:cNvSpPr>
          <p:nvPr>
            <p:ph type="subTitle" idx="6"/>
          </p:nvPr>
        </p:nvSpPr>
        <p:spPr>
          <a:xfrm>
            <a:off x="6155856" y="3393844"/>
            <a:ext cx="1977300" cy="6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" name="Google Shape;139;p17"/>
          <p:cNvSpPr/>
          <p:nvPr/>
        </p:nvSpPr>
        <p:spPr>
          <a:xfrm>
            <a:off x="-219612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">
  <p:cSld name="Title and text lef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8"/>
          <p:cNvGrpSpPr/>
          <p:nvPr/>
        </p:nvGrpSpPr>
        <p:grpSpPr>
          <a:xfrm>
            <a:off x="213" y="2468066"/>
            <a:ext cx="9144157" cy="2674842"/>
            <a:chOff x="211" y="2468066"/>
            <a:chExt cx="9144157" cy="2674842"/>
          </a:xfrm>
        </p:grpSpPr>
        <p:sp>
          <p:nvSpPr>
            <p:cNvPr id="142" name="Google Shape;142;p18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4" name="Google Shape;144;p18"/>
          <p:cNvSpPr txBox="1">
            <a:spLocks noGrp="1"/>
          </p:cNvSpPr>
          <p:nvPr>
            <p:ph type="subTitle" idx="1"/>
          </p:nvPr>
        </p:nvSpPr>
        <p:spPr>
          <a:xfrm>
            <a:off x="987000" y="2347407"/>
            <a:ext cx="3346800" cy="10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987000" y="1819650"/>
            <a:ext cx="3346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18"/>
          <p:cNvSpPr/>
          <p:nvPr/>
        </p:nvSpPr>
        <p:spPr>
          <a:xfrm>
            <a:off x="-219612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 2">
  <p:cSld name="Title and text left 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9"/>
          <p:cNvGrpSpPr/>
          <p:nvPr/>
        </p:nvGrpSpPr>
        <p:grpSpPr>
          <a:xfrm>
            <a:off x="213" y="2468066"/>
            <a:ext cx="9144157" cy="2674842"/>
            <a:chOff x="211" y="2468066"/>
            <a:chExt cx="9144157" cy="2674842"/>
          </a:xfrm>
        </p:grpSpPr>
        <p:sp>
          <p:nvSpPr>
            <p:cNvPr id="149" name="Google Shape;149;p19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1" name="Google Shape;151;p19"/>
          <p:cNvSpPr txBox="1">
            <a:spLocks noGrp="1"/>
          </p:cNvSpPr>
          <p:nvPr>
            <p:ph type="subTitle" idx="1"/>
          </p:nvPr>
        </p:nvSpPr>
        <p:spPr>
          <a:xfrm>
            <a:off x="714661" y="2652706"/>
            <a:ext cx="3619200" cy="6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713225" y="1837300"/>
            <a:ext cx="36207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19"/>
          <p:cNvSpPr/>
          <p:nvPr/>
        </p:nvSpPr>
        <p:spPr>
          <a:xfrm>
            <a:off x="-219612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0"/>
          <p:cNvGrpSpPr/>
          <p:nvPr/>
        </p:nvGrpSpPr>
        <p:grpSpPr>
          <a:xfrm>
            <a:off x="213" y="2468066"/>
            <a:ext cx="9144157" cy="2674842"/>
            <a:chOff x="211" y="2468066"/>
            <a:chExt cx="9144157" cy="2674842"/>
          </a:xfrm>
        </p:grpSpPr>
        <p:sp>
          <p:nvSpPr>
            <p:cNvPr id="156" name="Google Shape;156;p20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20"/>
          <p:cNvSpPr txBox="1">
            <a:spLocks noGrp="1"/>
          </p:cNvSpPr>
          <p:nvPr>
            <p:ph type="subTitle" idx="1"/>
          </p:nvPr>
        </p:nvSpPr>
        <p:spPr>
          <a:xfrm>
            <a:off x="723875" y="2664987"/>
            <a:ext cx="17556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 panose="020B0604020202020204"/>
              <a:buNone/>
              <a:defRPr sz="20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0"/>
          <p:cNvSpPr txBox="1">
            <a:spLocks noGrp="1"/>
          </p:cNvSpPr>
          <p:nvPr>
            <p:ph type="subTitle" idx="2"/>
          </p:nvPr>
        </p:nvSpPr>
        <p:spPr>
          <a:xfrm>
            <a:off x="2704585" y="2665250"/>
            <a:ext cx="17556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 panose="020B0604020202020204"/>
              <a:buNone/>
              <a:defRPr sz="20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0"/>
          <p:cNvSpPr txBox="1">
            <a:spLocks noGrp="1"/>
          </p:cNvSpPr>
          <p:nvPr>
            <p:ph type="subTitle" idx="3"/>
          </p:nvPr>
        </p:nvSpPr>
        <p:spPr>
          <a:xfrm>
            <a:off x="4685295" y="2669755"/>
            <a:ext cx="17556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 panose="020B0604020202020204"/>
              <a:buNone/>
              <a:defRPr sz="20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0"/>
          <p:cNvSpPr txBox="1">
            <a:spLocks noGrp="1"/>
          </p:cNvSpPr>
          <p:nvPr>
            <p:ph type="subTitle" idx="4"/>
          </p:nvPr>
        </p:nvSpPr>
        <p:spPr>
          <a:xfrm>
            <a:off x="6666004" y="2669755"/>
            <a:ext cx="17556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 panose="020B0604020202020204"/>
              <a:buNone/>
              <a:defRPr sz="20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0"/>
          <p:cNvSpPr txBox="1">
            <a:spLocks noGrp="1"/>
          </p:cNvSpPr>
          <p:nvPr>
            <p:ph type="subTitle" idx="5"/>
          </p:nvPr>
        </p:nvSpPr>
        <p:spPr>
          <a:xfrm>
            <a:off x="708725" y="3025124"/>
            <a:ext cx="1785900" cy="7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0"/>
          <p:cNvSpPr txBox="1">
            <a:spLocks noGrp="1"/>
          </p:cNvSpPr>
          <p:nvPr>
            <p:ph type="subTitle" idx="6"/>
          </p:nvPr>
        </p:nvSpPr>
        <p:spPr>
          <a:xfrm>
            <a:off x="2689435" y="3025124"/>
            <a:ext cx="1785900" cy="7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0"/>
          <p:cNvSpPr txBox="1">
            <a:spLocks noGrp="1"/>
          </p:cNvSpPr>
          <p:nvPr>
            <p:ph type="subTitle" idx="7"/>
          </p:nvPr>
        </p:nvSpPr>
        <p:spPr>
          <a:xfrm>
            <a:off x="4670145" y="3025124"/>
            <a:ext cx="1785900" cy="7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0"/>
          <p:cNvSpPr txBox="1">
            <a:spLocks noGrp="1"/>
          </p:cNvSpPr>
          <p:nvPr>
            <p:ph type="subTitle" idx="8"/>
          </p:nvPr>
        </p:nvSpPr>
        <p:spPr>
          <a:xfrm>
            <a:off x="6650854" y="3025124"/>
            <a:ext cx="1785900" cy="7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1"/>
          <p:cNvGrpSpPr/>
          <p:nvPr/>
        </p:nvGrpSpPr>
        <p:grpSpPr>
          <a:xfrm>
            <a:off x="213" y="2468066"/>
            <a:ext cx="9144157" cy="2674842"/>
            <a:chOff x="211" y="2468066"/>
            <a:chExt cx="9144157" cy="2674842"/>
          </a:xfrm>
        </p:grpSpPr>
        <p:sp>
          <p:nvSpPr>
            <p:cNvPr id="169" name="Google Shape;169;p21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1" name="Google Shape;171;p21"/>
          <p:cNvSpPr txBox="1"/>
          <p:nvPr/>
        </p:nvSpPr>
        <p:spPr>
          <a:xfrm>
            <a:off x="1780200" y="3662050"/>
            <a:ext cx="55836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CREDITS: This presentation template was created by </a:t>
            </a:r>
            <a:r>
              <a:rPr lang="en-GB" sz="1300">
                <a:solidFill>
                  <a:schemeClr val="dk1"/>
                </a:solidFill>
                <a:uFill>
                  <a:noFill/>
                </a:u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  <a:hlinkClick r:id="rId2"/>
              </a:rPr>
              <a:t>Slidesgo</a:t>
            </a:r>
            <a:r>
              <a:rPr lang="en-GB" sz="13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, including icons by </a:t>
            </a:r>
            <a:r>
              <a:rPr lang="en-GB" sz="1300">
                <a:solidFill>
                  <a:schemeClr val="dk1"/>
                </a:solidFill>
                <a:uFill>
                  <a:noFill/>
                </a:u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  <a:hlinkClick r:id="rId3"/>
              </a:rPr>
              <a:t>Flaticon</a:t>
            </a:r>
            <a:r>
              <a:rPr lang="en-GB" sz="13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, infographics &amp; images by </a:t>
            </a:r>
            <a:r>
              <a:rPr lang="en-GB" sz="1300">
                <a:solidFill>
                  <a:schemeClr val="dk1"/>
                </a:solidFill>
                <a:uFill>
                  <a:noFill/>
                </a:u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  <a:hlinkClick r:id="rId4"/>
              </a:rPr>
              <a:t>Freepik</a:t>
            </a:r>
            <a:endParaRPr sz="130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1"/>
          </p:nvPr>
        </p:nvSpPr>
        <p:spPr>
          <a:xfrm>
            <a:off x="2794650" y="2071306"/>
            <a:ext cx="3554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1695450" y="1200600"/>
            <a:ext cx="57531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 flipH="1">
            <a:off x="8467190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21"/>
          <p:cNvSpPr/>
          <p:nvPr/>
        </p:nvSpPr>
        <p:spPr>
          <a:xfrm>
            <a:off x="-219612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21"/>
          <p:cNvSpPr txBox="1">
            <a:spLocks noGrp="1"/>
          </p:cNvSpPr>
          <p:nvPr>
            <p:ph type="subTitle" idx="2"/>
          </p:nvPr>
        </p:nvSpPr>
        <p:spPr>
          <a:xfrm>
            <a:off x="2794650" y="4364450"/>
            <a:ext cx="3554700" cy="1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2"/>
          <p:cNvGrpSpPr/>
          <p:nvPr/>
        </p:nvGrpSpPr>
        <p:grpSpPr>
          <a:xfrm>
            <a:off x="213" y="2468066"/>
            <a:ext cx="9144157" cy="2674842"/>
            <a:chOff x="211" y="2468066"/>
            <a:chExt cx="9144157" cy="2674842"/>
          </a:xfrm>
        </p:grpSpPr>
        <p:sp>
          <p:nvSpPr>
            <p:cNvPr id="179" name="Google Shape;179;p22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1751620" y="2018525"/>
            <a:ext cx="1783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" name="Google Shape;182;p22"/>
          <p:cNvSpPr txBox="1">
            <a:spLocks noGrp="1"/>
          </p:cNvSpPr>
          <p:nvPr>
            <p:ph type="title" idx="2" hasCustomPrompt="1"/>
          </p:nvPr>
        </p:nvSpPr>
        <p:spPr>
          <a:xfrm>
            <a:off x="1513875" y="1599875"/>
            <a:ext cx="22587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22"/>
          <p:cNvSpPr txBox="1">
            <a:spLocks noGrp="1"/>
          </p:cNvSpPr>
          <p:nvPr>
            <p:ph type="subTitle" idx="1"/>
          </p:nvPr>
        </p:nvSpPr>
        <p:spPr>
          <a:xfrm>
            <a:off x="5615363" y="2018525"/>
            <a:ext cx="178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4" name="Google Shape;184;p22"/>
          <p:cNvSpPr txBox="1">
            <a:spLocks noGrp="1"/>
          </p:cNvSpPr>
          <p:nvPr>
            <p:ph type="title" idx="3" hasCustomPrompt="1"/>
          </p:nvPr>
        </p:nvSpPr>
        <p:spPr>
          <a:xfrm>
            <a:off x="5378363" y="1599875"/>
            <a:ext cx="22587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4"/>
          </p:nvPr>
        </p:nvSpPr>
        <p:spPr>
          <a:xfrm>
            <a:off x="3410400" y="3513950"/>
            <a:ext cx="2323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6" name="Google Shape;186;p22"/>
          <p:cNvSpPr txBox="1">
            <a:spLocks noGrp="1"/>
          </p:cNvSpPr>
          <p:nvPr>
            <p:ph type="title" idx="5" hasCustomPrompt="1"/>
          </p:nvPr>
        </p:nvSpPr>
        <p:spPr>
          <a:xfrm>
            <a:off x="3474696" y="3095300"/>
            <a:ext cx="22587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22"/>
          <p:cNvSpPr/>
          <p:nvPr/>
        </p:nvSpPr>
        <p:spPr>
          <a:xfrm flipH="1">
            <a:off x="8467190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22"/>
          <p:cNvSpPr/>
          <p:nvPr/>
        </p:nvSpPr>
        <p:spPr>
          <a:xfrm>
            <a:off x="-219612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25"/>
          <p:cNvGrpSpPr/>
          <p:nvPr/>
        </p:nvGrpSpPr>
        <p:grpSpPr>
          <a:xfrm>
            <a:off x="213" y="2468066"/>
            <a:ext cx="9144157" cy="2674842"/>
            <a:chOff x="211" y="2468066"/>
            <a:chExt cx="9144157" cy="2674842"/>
          </a:xfrm>
        </p:grpSpPr>
        <p:sp>
          <p:nvSpPr>
            <p:cNvPr id="212" name="Google Shape;212;p25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5" name="Google Shape;215;p25"/>
          <p:cNvSpPr txBox="1">
            <a:spLocks noGrp="1"/>
          </p:cNvSpPr>
          <p:nvPr>
            <p:ph type="subTitle" idx="1"/>
          </p:nvPr>
        </p:nvSpPr>
        <p:spPr>
          <a:xfrm>
            <a:off x="2378450" y="3440047"/>
            <a:ext cx="17556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 panose="020B0604020202020204"/>
              <a:buNone/>
              <a:defRPr sz="20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5"/>
          <p:cNvSpPr txBox="1">
            <a:spLocks noGrp="1"/>
          </p:cNvSpPr>
          <p:nvPr>
            <p:ph type="subTitle" idx="2"/>
          </p:nvPr>
        </p:nvSpPr>
        <p:spPr>
          <a:xfrm>
            <a:off x="4969674" y="3440047"/>
            <a:ext cx="17556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 panose="020B0604020202020204"/>
              <a:buNone/>
              <a:defRPr sz="20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5"/>
          <p:cNvSpPr txBox="1">
            <a:spLocks noGrp="1"/>
          </p:cNvSpPr>
          <p:nvPr>
            <p:ph type="subTitle" idx="3"/>
          </p:nvPr>
        </p:nvSpPr>
        <p:spPr>
          <a:xfrm>
            <a:off x="2348150" y="3785896"/>
            <a:ext cx="1785900" cy="5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5"/>
          <p:cNvSpPr txBox="1">
            <a:spLocks noGrp="1"/>
          </p:cNvSpPr>
          <p:nvPr>
            <p:ph type="subTitle" idx="4"/>
          </p:nvPr>
        </p:nvSpPr>
        <p:spPr>
          <a:xfrm>
            <a:off x="4969674" y="3785896"/>
            <a:ext cx="1785900" cy="5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5"/>
          <p:cNvSpPr txBox="1">
            <a:spLocks noGrp="1"/>
          </p:cNvSpPr>
          <p:nvPr>
            <p:ph type="title" idx="5" hasCustomPrompt="1"/>
          </p:nvPr>
        </p:nvSpPr>
        <p:spPr>
          <a:xfrm>
            <a:off x="3443450" y="2448141"/>
            <a:ext cx="6906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25"/>
          <p:cNvSpPr txBox="1">
            <a:spLocks noGrp="1"/>
          </p:cNvSpPr>
          <p:nvPr>
            <p:ph type="title" idx="6" hasCustomPrompt="1"/>
          </p:nvPr>
        </p:nvSpPr>
        <p:spPr>
          <a:xfrm>
            <a:off x="4969674" y="2448141"/>
            <a:ext cx="6906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221" name="Google Shape;221;p25"/>
          <p:cNvSpPr/>
          <p:nvPr/>
        </p:nvSpPr>
        <p:spPr>
          <a:xfrm flipH="1">
            <a:off x="8467190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25"/>
          <p:cNvSpPr/>
          <p:nvPr/>
        </p:nvSpPr>
        <p:spPr>
          <a:xfrm>
            <a:off x="-219612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26"/>
          <p:cNvGrpSpPr/>
          <p:nvPr/>
        </p:nvGrpSpPr>
        <p:grpSpPr>
          <a:xfrm>
            <a:off x="213" y="2468066"/>
            <a:ext cx="9144157" cy="2674842"/>
            <a:chOff x="211" y="2468066"/>
            <a:chExt cx="9144157" cy="2674842"/>
          </a:xfrm>
        </p:grpSpPr>
        <p:sp>
          <p:nvSpPr>
            <p:cNvPr id="225" name="Google Shape;225;p26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7" name="Google Shape;227;p26"/>
          <p:cNvSpPr txBox="1">
            <a:spLocks noGrp="1"/>
          </p:cNvSpPr>
          <p:nvPr>
            <p:ph type="subTitle" idx="1"/>
          </p:nvPr>
        </p:nvSpPr>
        <p:spPr>
          <a:xfrm>
            <a:off x="2386650" y="3000075"/>
            <a:ext cx="4370700" cy="9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6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9" name="Google Shape;229;p26"/>
          <p:cNvSpPr/>
          <p:nvPr/>
        </p:nvSpPr>
        <p:spPr>
          <a:xfrm flipH="1">
            <a:off x="8467190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0" name="Google Shape;230;p26"/>
          <p:cNvSpPr/>
          <p:nvPr/>
        </p:nvSpPr>
        <p:spPr>
          <a:xfrm>
            <a:off x="-219612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213" y="2468066"/>
            <a:ext cx="9144157" cy="2674842"/>
            <a:chOff x="211" y="2468066"/>
            <a:chExt cx="9144157" cy="2674842"/>
          </a:xfrm>
        </p:grpSpPr>
        <p:sp>
          <p:nvSpPr>
            <p:cNvPr id="24" name="Google Shape;24;p4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" name="Google Shape;26;p4"/>
          <p:cNvSpPr/>
          <p:nvPr/>
        </p:nvSpPr>
        <p:spPr>
          <a:xfrm flipH="1">
            <a:off x="8467190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13225" y="1140700"/>
            <a:ext cx="7863900" cy="3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200">
                <a:solidFill>
                  <a:srgbClr val="FFFFFF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 sz="1200">
                <a:solidFill>
                  <a:schemeClr val="dk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  <a:defRPr sz="1200">
                <a:solidFill>
                  <a:schemeClr val="dk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  <a:defRPr sz="1200">
                <a:solidFill>
                  <a:schemeClr val="dk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 sz="1200">
                <a:solidFill>
                  <a:schemeClr val="dk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  <a:defRPr sz="1200">
                <a:solidFill>
                  <a:schemeClr val="dk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  <a:defRPr sz="1200">
                <a:solidFill>
                  <a:schemeClr val="dk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 sz="1200">
                <a:solidFill>
                  <a:schemeClr val="dk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AutoNum type="romanLcPeriod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>
            <a:off x="-219612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7"/>
          <p:cNvGrpSpPr/>
          <p:nvPr/>
        </p:nvGrpSpPr>
        <p:grpSpPr>
          <a:xfrm>
            <a:off x="213" y="2468066"/>
            <a:ext cx="9144157" cy="2674842"/>
            <a:chOff x="211" y="2468066"/>
            <a:chExt cx="9144157" cy="2674842"/>
          </a:xfrm>
        </p:grpSpPr>
        <p:sp>
          <p:nvSpPr>
            <p:cNvPr id="233" name="Google Shape;233;p27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5" name="Google Shape;235;p27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6" name="Google Shape;236;p27"/>
          <p:cNvSpPr txBox="1">
            <a:spLocks noGrp="1"/>
          </p:cNvSpPr>
          <p:nvPr>
            <p:ph type="subTitle" idx="1"/>
          </p:nvPr>
        </p:nvSpPr>
        <p:spPr>
          <a:xfrm>
            <a:off x="940175" y="1827650"/>
            <a:ext cx="34017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 panose="020B0604020202020204"/>
              <a:buNone/>
              <a:defRPr sz="20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7"/>
          <p:cNvSpPr txBox="1">
            <a:spLocks noGrp="1"/>
          </p:cNvSpPr>
          <p:nvPr>
            <p:ph type="subTitle" idx="2"/>
          </p:nvPr>
        </p:nvSpPr>
        <p:spPr>
          <a:xfrm>
            <a:off x="940032" y="2312238"/>
            <a:ext cx="3401700" cy="3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7"/>
          <p:cNvSpPr txBox="1">
            <a:spLocks noGrp="1"/>
          </p:cNvSpPr>
          <p:nvPr>
            <p:ph type="subTitle" idx="3"/>
          </p:nvPr>
        </p:nvSpPr>
        <p:spPr>
          <a:xfrm>
            <a:off x="4800875" y="1827650"/>
            <a:ext cx="34017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 panose="020B0604020202020204"/>
              <a:buNone/>
              <a:defRPr sz="20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7"/>
          <p:cNvSpPr txBox="1">
            <a:spLocks noGrp="1"/>
          </p:cNvSpPr>
          <p:nvPr>
            <p:ph type="subTitle" idx="4"/>
          </p:nvPr>
        </p:nvSpPr>
        <p:spPr>
          <a:xfrm>
            <a:off x="4800725" y="2312238"/>
            <a:ext cx="3401700" cy="3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7"/>
          <p:cNvSpPr txBox="1">
            <a:spLocks noGrp="1"/>
          </p:cNvSpPr>
          <p:nvPr>
            <p:ph type="subTitle" idx="5"/>
          </p:nvPr>
        </p:nvSpPr>
        <p:spPr>
          <a:xfrm>
            <a:off x="940177" y="3275450"/>
            <a:ext cx="34017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 panose="020B0604020202020204"/>
              <a:buNone/>
              <a:defRPr sz="20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27"/>
          <p:cNvSpPr txBox="1">
            <a:spLocks noGrp="1"/>
          </p:cNvSpPr>
          <p:nvPr>
            <p:ph type="subTitle" idx="6"/>
          </p:nvPr>
        </p:nvSpPr>
        <p:spPr>
          <a:xfrm>
            <a:off x="940032" y="3774322"/>
            <a:ext cx="3401700" cy="3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7"/>
          <p:cNvSpPr txBox="1">
            <a:spLocks noGrp="1"/>
          </p:cNvSpPr>
          <p:nvPr>
            <p:ph type="subTitle" idx="7"/>
          </p:nvPr>
        </p:nvSpPr>
        <p:spPr>
          <a:xfrm>
            <a:off x="4800725" y="3275450"/>
            <a:ext cx="34017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 panose="020B0604020202020204"/>
              <a:buNone/>
              <a:defRPr sz="20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7"/>
          <p:cNvSpPr txBox="1">
            <a:spLocks noGrp="1"/>
          </p:cNvSpPr>
          <p:nvPr>
            <p:ph type="subTitle" idx="8"/>
          </p:nvPr>
        </p:nvSpPr>
        <p:spPr>
          <a:xfrm>
            <a:off x="4800725" y="3774325"/>
            <a:ext cx="3401700" cy="3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7"/>
          <p:cNvSpPr/>
          <p:nvPr/>
        </p:nvSpPr>
        <p:spPr>
          <a:xfrm flipH="1">
            <a:off x="8467190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5" name="Google Shape;245;p27"/>
          <p:cNvSpPr/>
          <p:nvPr/>
        </p:nvSpPr>
        <p:spPr>
          <a:xfrm>
            <a:off x="-219612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6" name="Google Shape;246;p27"/>
          <p:cNvSpPr txBox="1">
            <a:spLocks noGrp="1"/>
          </p:cNvSpPr>
          <p:nvPr>
            <p:ph type="title" idx="9" hasCustomPrompt="1"/>
          </p:nvPr>
        </p:nvSpPr>
        <p:spPr>
          <a:xfrm>
            <a:off x="2140482" y="1581754"/>
            <a:ext cx="1000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27"/>
          <p:cNvSpPr txBox="1">
            <a:spLocks noGrp="1"/>
          </p:cNvSpPr>
          <p:nvPr>
            <p:ph type="title" idx="13" hasCustomPrompt="1"/>
          </p:nvPr>
        </p:nvSpPr>
        <p:spPr>
          <a:xfrm>
            <a:off x="6001175" y="1581754"/>
            <a:ext cx="1000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 idx="14" hasCustomPrompt="1"/>
          </p:nvPr>
        </p:nvSpPr>
        <p:spPr>
          <a:xfrm>
            <a:off x="2140482" y="3029554"/>
            <a:ext cx="1000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249" name="Google Shape;249;p27"/>
          <p:cNvSpPr txBox="1">
            <a:spLocks noGrp="1"/>
          </p:cNvSpPr>
          <p:nvPr>
            <p:ph type="title" idx="15" hasCustomPrompt="1"/>
          </p:nvPr>
        </p:nvSpPr>
        <p:spPr>
          <a:xfrm>
            <a:off x="6001175" y="3029554"/>
            <a:ext cx="1000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 panose="020B0604020202020204"/>
              <a:buNone/>
              <a:defRPr sz="2500"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right 2">
  <p:cSld name="Title and text right 2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8"/>
          <p:cNvGrpSpPr/>
          <p:nvPr/>
        </p:nvGrpSpPr>
        <p:grpSpPr>
          <a:xfrm>
            <a:off x="213" y="2468066"/>
            <a:ext cx="9144157" cy="2674842"/>
            <a:chOff x="211" y="2468066"/>
            <a:chExt cx="9144157" cy="2674842"/>
          </a:xfrm>
        </p:grpSpPr>
        <p:sp>
          <p:nvSpPr>
            <p:cNvPr id="252" name="Google Shape;252;p28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54" name="Google Shape;254;p28"/>
          <p:cNvSpPr txBox="1">
            <a:spLocks noGrp="1"/>
          </p:cNvSpPr>
          <p:nvPr>
            <p:ph type="subTitle" idx="1"/>
          </p:nvPr>
        </p:nvSpPr>
        <p:spPr>
          <a:xfrm>
            <a:off x="5095875" y="2442363"/>
            <a:ext cx="3343200" cy="8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5" name="Google Shape;255;p28"/>
          <p:cNvSpPr txBox="1">
            <a:spLocks noGrp="1"/>
          </p:cNvSpPr>
          <p:nvPr>
            <p:ph type="title"/>
          </p:nvPr>
        </p:nvSpPr>
        <p:spPr>
          <a:xfrm>
            <a:off x="5095875" y="1817938"/>
            <a:ext cx="3346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6" name="Google Shape;256;p28"/>
          <p:cNvSpPr/>
          <p:nvPr/>
        </p:nvSpPr>
        <p:spPr>
          <a:xfrm flipH="1">
            <a:off x="8467190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29"/>
          <p:cNvGrpSpPr/>
          <p:nvPr/>
        </p:nvGrpSpPr>
        <p:grpSpPr>
          <a:xfrm>
            <a:off x="213" y="2468066"/>
            <a:ext cx="9144157" cy="2674842"/>
            <a:chOff x="211" y="2468066"/>
            <a:chExt cx="9144157" cy="2674842"/>
          </a:xfrm>
        </p:grpSpPr>
        <p:sp>
          <p:nvSpPr>
            <p:cNvPr id="259" name="Google Shape;259;p29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1" name="Google Shape;261;p29"/>
          <p:cNvSpPr/>
          <p:nvPr/>
        </p:nvSpPr>
        <p:spPr>
          <a:xfrm flipH="1">
            <a:off x="8467190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29"/>
          <p:cNvSpPr txBox="1">
            <a:spLocks noGrp="1"/>
          </p:cNvSpPr>
          <p:nvPr>
            <p:ph type="body" idx="1"/>
          </p:nvPr>
        </p:nvSpPr>
        <p:spPr>
          <a:xfrm>
            <a:off x="713225" y="1397937"/>
            <a:ext cx="4525500" cy="27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Slab Regular"/>
              <a:buChar char="●"/>
              <a:defRPr sz="14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Slab Regular"/>
              <a:buChar char="○"/>
              <a:defRPr sz="12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Slab Regular"/>
              <a:buChar char="■"/>
              <a:defRPr sz="12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Slab Regular"/>
              <a:buChar char="●"/>
              <a:defRPr sz="12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Slab Regular"/>
              <a:buChar char="○"/>
              <a:defRPr sz="12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Slab Regular"/>
              <a:buChar char="■"/>
              <a:defRPr sz="12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Slab Regular"/>
              <a:buChar char="●"/>
              <a:defRPr sz="12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Slab Regular"/>
              <a:buChar char="○"/>
              <a:defRPr sz="12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Roboto Slab Regular"/>
              <a:buChar char="■"/>
              <a:defRPr sz="1200"/>
            </a:lvl9pPr>
          </a:lstStyle>
          <a:p/>
        </p:txBody>
      </p:sp>
      <p:sp>
        <p:nvSpPr>
          <p:cNvPr id="263" name="Google Shape;263;p29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4" name="Google Shape;264;p29"/>
          <p:cNvSpPr/>
          <p:nvPr/>
        </p:nvSpPr>
        <p:spPr>
          <a:xfrm>
            <a:off x="-219612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82350" y="2682400"/>
            <a:ext cx="5379300" cy="15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82350" y="4192775"/>
            <a:ext cx="53793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 panose="020B0604020202020204"/>
                <a:ea typeface="Raleway" panose="020B0604020202020204"/>
                <a:cs typeface="Raleway" panose="020B0604020202020204"/>
                <a:sym typeface="Raleway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flipH="1">
            <a:off x="13" y="4976914"/>
            <a:ext cx="9143989" cy="166592"/>
          </a:xfrm>
          <a:custGeom>
            <a:avLst/>
            <a:gdLst/>
            <a:ahLst/>
            <a:cxnLst/>
            <a:rect l="l" t="t" r="r" b="b"/>
            <a:pathLst>
              <a:path w="34106" h="10942" extrusionOk="0">
                <a:moveTo>
                  <a:pt x="34106" y="1"/>
                </a:moveTo>
                <a:cubicBezTo>
                  <a:pt x="33610" y="64"/>
                  <a:pt x="33127" y="166"/>
                  <a:pt x="32644" y="293"/>
                </a:cubicBezTo>
                <a:lnTo>
                  <a:pt x="32492" y="331"/>
                </a:lnTo>
                <a:cubicBezTo>
                  <a:pt x="32034" y="471"/>
                  <a:pt x="31602" y="623"/>
                  <a:pt x="31170" y="827"/>
                </a:cubicBezTo>
                <a:cubicBezTo>
                  <a:pt x="30980" y="928"/>
                  <a:pt x="30776" y="1030"/>
                  <a:pt x="30573" y="1144"/>
                </a:cubicBezTo>
                <a:cubicBezTo>
                  <a:pt x="28159" y="2517"/>
                  <a:pt x="26392" y="4867"/>
                  <a:pt x="23965" y="6278"/>
                </a:cubicBezTo>
                <a:cubicBezTo>
                  <a:pt x="23305" y="6659"/>
                  <a:pt x="22619" y="6964"/>
                  <a:pt x="21894" y="7205"/>
                </a:cubicBezTo>
                <a:cubicBezTo>
                  <a:pt x="20887" y="7525"/>
                  <a:pt x="19844" y="7702"/>
                  <a:pt x="18778" y="7702"/>
                </a:cubicBezTo>
                <a:cubicBezTo>
                  <a:pt x="18741" y="7702"/>
                  <a:pt x="18704" y="7701"/>
                  <a:pt x="18667" y="7701"/>
                </a:cubicBezTo>
                <a:cubicBezTo>
                  <a:pt x="16824" y="7701"/>
                  <a:pt x="14969" y="7218"/>
                  <a:pt x="13177" y="6354"/>
                </a:cubicBezTo>
                <a:cubicBezTo>
                  <a:pt x="13063" y="6303"/>
                  <a:pt x="12949" y="6240"/>
                  <a:pt x="12834" y="6176"/>
                </a:cubicBezTo>
                <a:cubicBezTo>
                  <a:pt x="12402" y="5935"/>
                  <a:pt x="11983" y="5681"/>
                  <a:pt x="11589" y="5388"/>
                </a:cubicBezTo>
                <a:lnTo>
                  <a:pt x="11360" y="5223"/>
                </a:lnTo>
                <a:cubicBezTo>
                  <a:pt x="10763" y="4791"/>
                  <a:pt x="10179" y="4321"/>
                  <a:pt x="9569" y="3927"/>
                </a:cubicBezTo>
                <a:cubicBezTo>
                  <a:pt x="9213" y="3698"/>
                  <a:pt x="8844" y="3495"/>
                  <a:pt x="8463" y="3317"/>
                </a:cubicBezTo>
                <a:cubicBezTo>
                  <a:pt x="7040" y="2669"/>
                  <a:pt x="5464" y="2415"/>
                  <a:pt x="3901" y="2377"/>
                </a:cubicBezTo>
                <a:cubicBezTo>
                  <a:pt x="3786" y="2373"/>
                  <a:pt x="3670" y="2372"/>
                  <a:pt x="3554" y="2372"/>
                </a:cubicBezTo>
                <a:cubicBezTo>
                  <a:pt x="3239" y="2372"/>
                  <a:pt x="2925" y="2384"/>
                  <a:pt x="2618" y="2402"/>
                </a:cubicBezTo>
                <a:cubicBezTo>
                  <a:pt x="1754" y="2440"/>
                  <a:pt x="852" y="2478"/>
                  <a:pt x="26" y="2745"/>
                </a:cubicBezTo>
                <a:lnTo>
                  <a:pt x="1" y="2745"/>
                </a:lnTo>
                <a:lnTo>
                  <a:pt x="1" y="10878"/>
                </a:lnTo>
                <a:lnTo>
                  <a:pt x="5808" y="10878"/>
                </a:lnTo>
                <a:cubicBezTo>
                  <a:pt x="5808" y="10916"/>
                  <a:pt x="5833" y="10935"/>
                  <a:pt x="5860" y="10935"/>
                </a:cubicBezTo>
                <a:cubicBezTo>
                  <a:pt x="5887" y="10935"/>
                  <a:pt x="5916" y="10916"/>
                  <a:pt x="5922" y="10878"/>
                </a:cubicBezTo>
                <a:lnTo>
                  <a:pt x="6633" y="10878"/>
                </a:lnTo>
                <a:cubicBezTo>
                  <a:pt x="6640" y="10916"/>
                  <a:pt x="6668" y="10935"/>
                  <a:pt x="6695" y="10935"/>
                </a:cubicBezTo>
                <a:cubicBezTo>
                  <a:pt x="6722" y="10935"/>
                  <a:pt x="6748" y="10916"/>
                  <a:pt x="6748" y="10878"/>
                </a:cubicBezTo>
                <a:lnTo>
                  <a:pt x="7472" y="10878"/>
                </a:lnTo>
                <a:cubicBezTo>
                  <a:pt x="7472" y="10916"/>
                  <a:pt x="7498" y="10935"/>
                  <a:pt x="7525" y="10935"/>
                </a:cubicBezTo>
                <a:cubicBezTo>
                  <a:pt x="7552" y="10935"/>
                  <a:pt x="7580" y="10916"/>
                  <a:pt x="7586" y="10878"/>
                </a:cubicBezTo>
                <a:lnTo>
                  <a:pt x="8298" y="10878"/>
                </a:lnTo>
                <a:cubicBezTo>
                  <a:pt x="8298" y="10916"/>
                  <a:pt x="8323" y="10941"/>
                  <a:pt x="8362" y="10941"/>
                </a:cubicBezTo>
                <a:cubicBezTo>
                  <a:pt x="8387" y="10941"/>
                  <a:pt x="8412" y="10916"/>
                  <a:pt x="8412" y="10878"/>
                </a:cubicBezTo>
                <a:lnTo>
                  <a:pt x="34106" y="10878"/>
                </a:lnTo>
                <a:lnTo>
                  <a:pt x="341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10794229">
            <a:off x="800296" y="4968015"/>
            <a:ext cx="8283670" cy="134760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" name="Google Shape;13;p2"/>
          <p:cNvGrpSpPr/>
          <p:nvPr/>
        </p:nvGrpSpPr>
        <p:grpSpPr>
          <a:xfrm>
            <a:off x="2175413" y="605836"/>
            <a:ext cx="825545" cy="876281"/>
            <a:chOff x="4293224" y="3546659"/>
            <a:chExt cx="825545" cy="876281"/>
          </a:xfrm>
        </p:grpSpPr>
        <p:sp>
          <p:nvSpPr>
            <p:cNvPr id="14" name="Google Shape;14;p2"/>
            <p:cNvSpPr/>
            <p:nvPr/>
          </p:nvSpPr>
          <p:spPr>
            <a:xfrm>
              <a:off x="4404141" y="3796950"/>
              <a:ext cx="251145" cy="234852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rgbClr val="F69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5551" y="3977525"/>
              <a:ext cx="218584" cy="158382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461868" y="4201793"/>
              <a:ext cx="135673" cy="109980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4775" y="4296062"/>
              <a:ext cx="155571" cy="126877"/>
            </a:xfrm>
            <a:custGeom>
              <a:avLst/>
              <a:gdLst/>
              <a:ahLst/>
              <a:cxnLst/>
              <a:rect l="l" t="t" r="r" b="b"/>
              <a:pathLst>
                <a:path w="1032" h="886" extrusionOk="0">
                  <a:moveTo>
                    <a:pt x="425" y="0"/>
                  </a:moveTo>
                  <a:cubicBezTo>
                    <a:pt x="401" y="0"/>
                    <a:pt x="376" y="11"/>
                    <a:pt x="363" y="30"/>
                  </a:cubicBezTo>
                  <a:lnTo>
                    <a:pt x="363" y="30"/>
                  </a:lnTo>
                  <a:cubicBezTo>
                    <a:pt x="320" y="65"/>
                    <a:pt x="288" y="111"/>
                    <a:pt x="276" y="167"/>
                  </a:cubicBezTo>
                  <a:cubicBezTo>
                    <a:pt x="241" y="167"/>
                    <a:pt x="205" y="167"/>
                    <a:pt x="169" y="179"/>
                  </a:cubicBezTo>
                  <a:cubicBezTo>
                    <a:pt x="145" y="179"/>
                    <a:pt x="121" y="191"/>
                    <a:pt x="97" y="191"/>
                  </a:cubicBezTo>
                  <a:cubicBezTo>
                    <a:pt x="85" y="191"/>
                    <a:pt x="73" y="203"/>
                    <a:pt x="61" y="203"/>
                  </a:cubicBezTo>
                  <a:cubicBezTo>
                    <a:pt x="56" y="207"/>
                    <a:pt x="52" y="211"/>
                    <a:pt x="49" y="215"/>
                  </a:cubicBezTo>
                  <a:lnTo>
                    <a:pt x="49" y="215"/>
                  </a:lnTo>
                  <a:cubicBezTo>
                    <a:pt x="25" y="215"/>
                    <a:pt x="13" y="227"/>
                    <a:pt x="1" y="250"/>
                  </a:cubicBezTo>
                  <a:lnTo>
                    <a:pt x="1" y="262"/>
                  </a:lnTo>
                  <a:cubicBezTo>
                    <a:pt x="1" y="286"/>
                    <a:pt x="13" y="298"/>
                    <a:pt x="37" y="310"/>
                  </a:cubicBezTo>
                  <a:cubicBezTo>
                    <a:pt x="49" y="322"/>
                    <a:pt x="73" y="334"/>
                    <a:pt x="97" y="346"/>
                  </a:cubicBezTo>
                  <a:cubicBezTo>
                    <a:pt x="121" y="358"/>
                    <a:pt x="145" y="358"/>
                    <a:pt x="169" y="370"/>
                  </a:cubicBezTo>
                  <a:cubicBezTo>
                    <a:pt x="193" y="382"/>
                    <a:pt x="217" y="382"/>
                    <a:pt x="252" y="382"/>
                  </a:cubicBezTo>
                  <a:lnTo>
                    <a:pt x="252" y="454"/>
                  </a:lnTo>
                  <a:cubicBezTo>
                    <a:pt x="241" y="526"/>
                    <a:pt x="252" y="598"/>
                    <a:pt x="276" y="682"/>
                  </a:cubicBezTo>
                  <a:cubicBezTo>
                    <a:pt x="288" y="754"/>
                    <a:pt x="324" y="825"/>
                    <a:pt x="396" y="873"/>
                  </a:cubicBezTo>
                  <a:lnTo>
                    <a:pt x="408" y="873"/>
                  </a:lnTo>
                  <a:cubicBezTo>
                    <a:pt x="421" y="882"/>
                    <a:pt x="435" y="886"/>
                    <a:pt x="449" y="886"/>
                  </a:cubicBezTo>
                  <a:cubicBezTo>
                    <a:pt x="465" y="886"/>
                    <a:pt x="480" y="881"/>
                    <a:pt x="493" y="872"/>
                  </a:cubicBezTo>
                  <a:lnTo>
                    <a:pt x="493" y="872"/>
                  </a:lnTo>
                  <a:lnTo>
                    <a:pt x="492" y="873"/>
                  </a:lnTo>
                  <a:cubicBezTo>
                    <a:pt x="493" y="873"/>
                    <a:pt x="493" y="872"/>
                    <a:pt x="494" y="872"/>
                  </a:cubicBezTo>
                  <a:lnTo>
                    <a:pt x="494" y="872"/>
                  </a:lnTo>
                  <a:cubicBezTo>
                    <a:pt x="502" y="866"/>
                    <a:pt x="510" y="858"/>
                    <a:pt x="516" y="849"/>
                  </a:cubicBezTo>
                  <a:lnTo>
                    <a:pt x="516" y="849"/>
                  </a:lnTo>
                  <a:lnTo>
                    <a:pt x="514" y="851"/>
                  </a:lnTo>
                  <a:lnTo>
                    <a:pt x="514" y="851"/>
                  </a:lnTo>
                  <a:cubicBezTo>
                    <a:pt x="515" y="851"/>
                    <a:pt x="515" y="850"/>
                    <a:pt x="516" y="849"/>
                  </a:cubicBezTo>
                  <a:lnTo>
                    <a:pt x="516" y="849"/>
                  </a:lnTo>
                  <a:cubicBezTo>
                    <a:pt x="516" y="849"/>
                    <a:pt x="516" y="849"/>
                    <a:pt x="516" y="849"/>
                  </a:cubicBezTo>
                  <a:lnTo>
                    <a:pt x="516" y="849"/>
                  </a:lnTo>
                  <a:lnTo>
                    <a:pt x="528" y="837"/>
                  </a:lnTo>
                  <a:cubicBezTo>
                    <a:pt x="526" y="837"/>
                    <a:pt x="525" y="838"/>
                    <a:pt x="524" y="838"/>
                  </a:cubicBezTo>
                  <a:lnTo>
                    <a:pt x="524" y="838"/>
                  </a:lnTo>
                  <a:cubicBezTo>
                    <a:pt x="521" y="842"/>
                    <a:pt x="519" y="845"/>
                    <a:pt x="516" y="849"/>
                  </a:cubicBezTo>
                  <a:lnTo>
                    <a:pt x="516" y="849"/>
                  </a:lnTo>
                  <a:cubicBezTo>
                    <a:pt x="516" y="847"/>
                    <a:pt x="517" y="840"/>
                    <a:pt x="524" y="838"/>
                  </a:cubicBezTo>
                  <a:lnTo>
                    <a:pt x="524" y="838"/>
                  </a:lnTo>
                  <a:cubicBezTo>
                    <a:pt x="560" y="783"/>
                    <a:pt x="552" y="714"/>
                    <a:pt x="552" y="646"/>
                  </a:cubicBezTo>
                  <a:cubicBezTo>
                    <a:pt x="540" y="562"/>
                    <a:pt x="528" y="514"/>
                    <a:pt x="528" y="454"/>
                  </a:cubicBezTo>
                  <a:lnTo>
                    <a:pt x="528" y="430"/>
                  </a:lnTo>
                  <a:lnTo>
                    <a:pt x="576" y="430"/>
                  </a:lnTo>
                  <a:cubicBezTo>
                    <a:pt x="624" y="436"/>
                    <a:pt x="669" y="439"/>
                    <a:pt x="714" y="439"/>
                  </a:cubicBezTo>
                  <a:cubicBezTo>
                    <a:pt x="759" y="439"/>
                    <a:pt x="803" y="436"/>
                    <a:pt x="851" y="430"/>
                  </a:cubicBezTo>
                  <a:cubicBezTo>
                    <a:pt x="899" y="430"/>
                    <a:pt x="947" y="406"/>
                    <a:pt x="995" y="382"/>
                  </a:cubicBezTo>
                  <a:lnTo>
                    <a:pt x="995" y="382"/>
                  </a:lnTo>
                  <a:cubicBezTo>
                    <a:pt x="990" y="385"/>
                    <a:pt x="988" y="386"/>
                    <a:pt x="987" y="386"/>
                  </a:cubicBezTo>
                  <a:cubicBezTo>
                    <a:pt x="984" y="386"/>
                    <a:pt x="1007" y="370"/>
                    <a:pt x="1007" y="370"/>
                  </a:cubicBezTo>
                  <a:cubicBezTo>
                    <a:pt x="1019" y="358"/>
                    <a:pt x="1031" y="346"/>
                    <a:pt x="1031" y="322"/>
                  </a:cubicBezTo>
                  <a:cubicBezTo>
                    <a:pt x="1031" y="310"/>
                    <a:pt x="1019" y="298"/>
                    <a:pt x="1019" y="298"/>
                  </a:cubicBezTo>
                  <a:cubicBezTo>
                    <a:pt x="1007" y="286"/>
                    <a:pt x="1007" y="286"/>
                    <a:pt x="995" y="274"/>
                  </a:cubicBezTo>
                  <a:cubicBezTo>
                    <a:pt x="995" y="285"/>
                    <a:pt x="995" y="288"/>
                    <a:pt x="994" y="288"/>
                  </a:cubicBezTo>
                  <a:cubicBezTo>
                    <a:pt x="993" y="288"/>
                    <a:pt x="990" y="281"/>
                    <a:pt x="983" y="274"/>
                  </a:cubicBezTo>
                  <a:cubicBezTo>
                    <a:pt x="947" y="250"/>
                    <a:pt x="911" y="227"/>
                    <a:pt x="863" y="215"/>
                  </a:cubicBezTo>
                  <a:cubicBezTo>
                    <a:pt x="768" y="191"/>
                    <a:pt x="672" y="179"/>
                    <a:pt x="564" y="179"/>
                  </a:cubicBezTo>
                  <a:lnTo>
                    <a:pt x="504" y="179"/>
                  </a:lnTo>
                  <a:lnTo>
                    <a:pt x="504" y="155"/>
                  </a:lnTo>
                  <a:cubicBezTo>
                    <a:pt x="504" y="119"/>
                    <a:pt x="492" y="83"/>
                    <a:pt x="480" y="47"/>
                  </a:cubicBezTo>
                  <a:cubicBezTo>
                    <a:pt x="480" y="15"/>
                    <a:pt x="453" y="0"/>
                    <a:pt x="425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293224" y="3546659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71037" y="3756446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6128402" y="642925"/>
            <a:ext cx="916949" cy="839202"/>
            <a:chOff x="5771200" y="3283412"/>
            <a:chExt cx="916949" cy="839202"/>
          </a:xfrm>
        </p:grpSpPr>
        <p:sp>
          <p:nvSpPr>
            <p:cNvPr id="21" name="Google Shape;21;p2"/>
            <p:cNvSpPr/>
            <p:nvPr/>
          </p:nvSpPr>
          <p:spPr>
            <a:xfrm>
              <a:off x="5771200" y="3308002"/>
              <a:ext cx="66438" cy="65794"/>
            </a:xfrm>
            <a:custGeom>
              <a:avLst/>
              <a:gdLst/>
              <a:ahLst/>
              <a:cxnLst/>
              <a:rect l="l" t="t" r="r" b="b"/>
              <a:pathLst>
                <a:path w="720" h="713" extrusionOk="0">
                  <a:moveTo>
                    <a:pt x="322" y="1"/>
                  </a:moveTo>
                  <a:cubicBezTo>
                    <a:pt x="288" y="1"/>
                    <a:pt x="255" y="12"/>
                    <a:pt x="229" y="29"/>
                  </a:cubicBezTo>
                  <a:cubicBezTo>
                    <a:pt x="181" y="41"/>
                    <a:pt x="145" y="65"/>
                    <a:pt x="109" y="101"/>
                  </a:cubicBezTo>
                  <a:cubicBezTo>
                    <a:pt x="73" y="137"/>
                    <a:pt x="49" y="173"/>
                    <a:pt x="37" y="221"/>
                  </a:cubicBezTo>
                  <a:cubicBezTo>
                    <a:pt x="13" y="257"/>
                    <a:pt x="1" y="305"/>
                    <a:pt x="1" y="353"/>
                  </a:cubicBezTo>
                  <a:lnTo>
                    <a:pt x="13" y="449"/>
                  </a:lnTo>
                  <a:cubicBezTo>
                    <a:pt x="37" y="509"/>
                    <a:pt x="61" y="556"/>
                    <a:pt x="109" y="604"/>
                  </a:cubicBezTo>
                  <a:lnTo>
                    <a:pt x="181" y="664"/>
                  </a:lnTo>
                  <a:cubicBezTo>
                    <a:pt x="240" y="688"/>
                    <a:pt x="300" y="712"/>
                    <a:pt x="360" y="712"/>
                  </a:cubicBezTo>
                  <a:cubicBezTo>
                    <a:pt x="408" y="712"/>
                    <a:pt x="456" y="700"/>
                    <a:pt x="492" y="676"/>
                  </a:cubicBezTo>
                  <a:cubicBezTo>
                    <a:pt x="540" y="664"/>
                    <a:pt x="576" y="640"/>
                    <a:pt x="612" y="604"/>
                  </a:cubicBezTo>
                  <a:cubicBezTo>
                    <a:pt x="648" y="568"/>
                    <a:pt x="672" y="533"/>
                    <a:pt x="684" y="497"/>
                  </a:cubicBezTo>
                  <a:cubicBezTo>
                    <a:pt x="708" y="449"/>
                    <a:pt x="720" y="401"/>
                    <a:pt x="720" y="353"/>
                  </a:cubicBezTo>
                  <a:lnTo>
                    <a:pt x="708" y="257"/>
                  </a:lnTo>
                  <a:cubicBezTo>
                    <a:pt x="684" y="197"/>
                    <a:pt x="648" y="149"/>
                    <a:pt x="612" y="101"/>
                  </a:cubicBezTo>
                  <a:lnTo>
                    <a:pt x="540" y="53"/>
                  </a:lnTo>
                  <a:cubicBezTo>
                    <a:pt x="491" y="24"/>
                    <a:pt x="441" y="2"/>
                    <a:pt x="392" y="2"/>
                  </a:cubicBezTo>
                  <a:cubicBezTo>
                    <a:pt x="381" y="2"/>
                    <a:pt x="371" y="3"/>
                    <a:pt x="360" y="6"/>
                  </a:cubicBezTo>
                  <a:cubicBezTo>
                    <a:pt x="347" y="2"/>
                    <a:pt x="335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293300" y="4038549"/>
              <a:ext cx="109530" cy="84065"/>
            </a:xfrm>
            <a:custGeom>
              <a:avLst/>
              <a:gdLst/>
              <a:ahLst/>
              <a:cxnLst/>
              <a:rect l="l" t="t" r="r" b="b"/>
              <a:pathLst>
                <a:path w="1187" h="911" extrusionOk="0">
                  <a:moveTo>
                    <a:pt x="588" y="0"/>
                  </a:moveTo>
                  <a:cubicBezTo>
                    <a:pt x="1" y="0"/>
                    <a:pt x="1" y="910"/>
                    <a:pt x="588" y="910"/>
                  </a:cubicBezTo>
                  <a:cubicBezTo>
                    <a:pt x="1175" y="910"/>
                    <a:pt x="1187" y="0"/>
                    <a:pt x="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218098" y="3371492"/>
              <a:ext cx="75204" cy="58688"/>
            </a:xfrm>
            <a:custGeom>
              <a:avLst/>
              <a:gdLst/>
              <a:ahLst/>
              <a:cxnLst/>
              <a:rect l="l" t="t" r="r" b="b"/>
              <a:pathLst>
                <a:path w="815" h="636" extrusionOk="0">
                  <a:moveTo>
                    <a:pt x="407" y="1"/>
                  </a:moveTo>
                  <a:cubicBezTo>
                    <a:pt x="0" y="1"/>
                    <a:pt x="0" y="635"/>
                    <a:pt x="407" y="635"/>
                  </a:cubicBezTo>
                  <a:cubicBezTo>
                    <a:pt x="815" y="635"/>
                    <a:pt x="815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7004" y="3283412"/>
              <a:ext cx="251145" cy="234852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rgbClr val="F69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0914" y="3670562"/>
              <a:ext cx="218584" cy="158382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38718" y="3448918"/>
              <a:ext cx="135673" cy="109980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172650" y="2493625"/>
            <a:ext cx="33144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5172643" y="1675213"/>
            <a:ext cx="17358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5172650" y="3135675"/>
            <a:ext cx="3314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31" name="Google Shape;31;p3"/>
          <p:cNvGrpSpPr/>
          <p:nvPr/>
        </p:nvGrpSpPr>
        <p:grpSpPr>
          <a:xfrm>
            <a:off x="489117" y="1197656"/>
            <a:ext cx="4257601" cy="3078111"/>
            <a:chOff x="489115" y="1197655"/>
            <a:chExt cx="4257601" cy="3078111"/>
          </a:xfrm>
        </p:grpSpPr>
        <p:sp>
          <p:nvSpPr>
            <p:cNvPr id="32" name="Google Shape;32;p3"/>
            <p:cNvSpPr/>
            <p:nvPr/>
          </p:nvSpPr>
          <p:spPr>
            <a:xfrm rot="5400000">
              <a:off x="1518826" y="1080228"/>
              <a:ext cx="2100836" cy="3509314"/>
            </a:xfrm>
            <a:custGeom>
              <a:avLst/>
              <a:gdLst/>
              <a:ahLst/>
              <a:cxnLst/>
              <a:rect l="l" t="t" r="r" b="b"/>
              <a:pathLst>
                <a:path w="12996" h="21709" extrusionOk="0">
                  <a:moveTo>
                    <a:pt x="7326" y="0"/>
                  </a:moveTo>
                  <a:cubicBezTo>
                    <a:pt x="4522" y="0"/>
                    <a:pt x="1576" y="168"/>
                    <a:pt x="1174" y="404"/>
                  </a:cubicBezTo>
                  <a:cubicBezTo>
                    <a:pt x="0" y="1098"/>
                    <a:pt x="539" y="20310"/>
                    <a:pt x="898" y="21220"/>
                  </a:cubicBezTo>
                  <a:cubicBezTo>
                    <a:pt x="1048" y="21586"/>
                    <a:pt x="2843" y="21708"/>
                    <a:pt x="4974" y="21708"/>
                  </a:cubicBezTo>
                  <a:cubicBezTo>
                    <a:pt x="8137" y="21708"/>
                    <a:pt x="12039" y="21440"/>
                    <a:pt x="12396" y="21304"/>
                  </a:cubicBezTo>
                  <a:cubicBezTo>
                    <a:pt x="12983" y="21076"/>
                    <a:pt x="12995" y="1302"/>
                    <a:pt x="12624" y="523"/>
                  </a:cubicBezTo>
                  <a:cubicBezTo>
                    <a:pt x="12445" y="147"/>
                    <a:pt x="9947" y="0"/>
                    <a:pt x="7326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3"/>
            <p:cNvSpPr/>
            <p:nvPr/>
          </p:nvSpPr>
          <p:spPr>
            <a:xfrm rot="4468260">
              <a:off x="1410556" y="1039298"/>
              <a:ext cx="2100783" cy="3509331"/>
            </a:xfrm>
            <a:custGeom>
              <a:avLst/>
              <a:gdLst/>
              <a:ahLst/>
              <a:cxnLst/>
              <a:rect l="l" t="t" r="r" b="b"/>
              <a:pathLst>
                <a:path w="12996" h="21709" extrusionOk="0">
                  <a:moveTo>
                    <a:pt x="7326" y="0"/>
                  </a:moveTo>
                  <a:cubicBezTo>
                    <a:pt x="4522" y="0"/>
                    <a:pt x="1576" y="168"/>
                    <a:pt x="1174" y="404"/>
                  </a:cubicBezTo>
                  <a:cubicBezTo>
                    <a:pt x="0" y="1098"/>
                    <a:pt x="539" y="20310"/>
                    <a:pt x="898" y="21220"/>
                  </a:cubicBezTo>
                  <a:cubicBezTo>
                    <a:pt x="1048" y="21586"/>
                    <a:pt x="2843" y="21708"/>
                    <a:pt x="4974" y="21708"/>
                  </a:cubicBezTo>
                  <a:cubicBezTo>
                    <a:pt x="8137" y="21708"/>
                    <a:pt x="12039" y="21440"/>
                    <a:pt x="12396" y="21304"/>
                  </a:cubicBezTo>
                  <a:cubicBezTo>
                    <a:pt x="12983" y="21076"/>
                    <a:pt x="12995" y="1302"/>
                    <a:pt x="12624" y="523"/>
                  </a:cubicBezTo>
                  <a:cubicBezTo>
                    <a:pt x="12445" y="147"/>
                    <a:pt x="9947" y="0"/>
                    <a:pt x="7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695762" y="3866376"/>
              <a:ext cx="194637" cy="224796"/>
            </a:xfrm>
            <a:custGeom>
              <a:avLst/>
              <a:gdLst/>
              <a:ahLst/>
              <a:cxnLst/>
              <a:rect l="l" t="t" r="r" b="b"/>
              <a:pathLst>
                <a:path w="1749" h="2020" extrusionOk="0">
                  <a:moveTo>
                    <a:pt x="564" y="245"/>
                  </a:moveTo>
                  <a:cubicBezTo>
                    <a:pt x="580" y="245"/>
                    <a:pt x="596" y="248"/>
                    <a:pt x="611" y="256"/>
                  </a:cubicBezTo>
                  <a:cubicBezTo>
                    <a:pt x="671" y="292"/>
                    <a:pt x="695" y="447"/>
                    <a:pt x="719" y="519"/>
                  </a:cubicBezTo>
                  <a:cubicBezTo>
                    <a:pt x="755" y="651"/>
                    <a:pt x="803" y="783"/>
                    <a:pt x="839" y="902"/>
                  </a:cubicBezTo>
                  <a:cubicBezTo>
                    <a:pt x="855" y="961"/>
                    <a:pt x="901" y="996"/>
                    <a:pt x="951" y="996"/>
                  </a:cubicBezTo>
                  <a:cubicBezTo>
                    <a:pt x="973" y="996"/>
                    <a:pt x="996" y="989"/>
                    <a:pt x="1018" y="974"/>
                  </a:cubicBezTo>
                  <a:cubicBezTo>
                    <a:pt x="1078" y="938"/>
                    <a:pt x="1138" y="891"/>
                    <a:pt x="1186" y="843"/>
                  </a:cubicBezTo>
                  <a:cubicBezTo>
                    <a:pt x="1234" y="795"/>
                    <a:pt x="1282" y="723"/>
                    <a:pt x="1342" y="711"/>
                  </a:cubicBezTo>
                  <a:cubicBezTo>
                    <a:pt x="1352" y="707"/>
                    <a:pt x="1362" y="705"/>
                    <a:pt x="1372" y="705"/>
                  </a:cubicBezTo>
                  <a:cubicBezTo>
                    <a:pt x="1414" y="705"/>
                    <a:pt x="1442" y="746"/>
                    <a:pt x="1461" y="795"/>
                  </a:cubicBezTo>
                  <a:cubicBezTo>
                    <a:pt x="1473" y="879"/>
                    <a:pt x="1449" y="962"/>
                    <a:pt x="1389" y="1022"/>
                  </a:cubicBezTo>
                  <a:cubicBezTo>
                    <a:pt x="1282" y="1190"/>
                    <a:pt x="1162" y="1322"/>
                    <a:pt x="1006" y="1441"/>
                  </a:cubicBezTo>
                  <a:cubicBezTo>
                    <a:pt x="862" y="1573"/>
                    <a:pt x="707" y="1669"/>
                    <a:pt x="563" y="1777"/>
                  </a:cubicBezTo>
                  <a:cubicBezTo>
                    <a:pt x="503" y="1693"/>
                    <a:pt x="443" y="1609"/>
                    <a:pt x="395" y="1525"/>
                  </a:cubicBezTo>
                  <a:cubicBezTo>
                    <a:pt x="335" y="1429"/>
                    <a:pt x="300" y="1334"/>
                    <a:pt x="288" y="1226"/>
                  </a:cubicBezTo>
                  <a:cubicBezTo>
                    <a:pt x="264" y="1010"/>
                    <a:pt x="276" y="795"/>
                    <a:pt x="324" y="591"/>
                  </a:cubicBezTo>
                  <a:cubicBezTo>
                    <a:pt x="335" y="495"/>
                    <a:pt x="359" y="399"/>
                    <a:pt x="419" y="328"/>
                  </a:cubicBezTo>
                  <a:cubicBezTo>
                    <a:pt x="448" y="290"/>
                    <a:pt x="506" y="245"/>
                    <a:pt x="564" y="245"/>
                  </a:cubicBezTo>
                  <a:close/>
                  <a:moveTo>
                    <a:pt x="541" y="1"/>
                  </a:moveTo>
                  <a:cubicBezTo>
                    <a:pt x="473" y="1"/>
                    <a:pt x="407" y="19"/>
                    <a:pt x="347" y="52"/>
                  </a:cubicBezTo>
                  <a:cubicBezTo>
                    <a:pt x="228" y="124"/>
                    <a:pt x="144" y="232"/>
                    <a:pt x="96" y="364"/>
                  </a:cubicBezTo>
                  <a:cubicBezTo>
                    <a:pt x="60" y="495"/>
                    <a:pt x="36" y="639"/>
                    <a:pt x="24" y="783"/>
                  </a:cubicBezTo>
                  <a:cubicBezTo>
                    <a:pt x="0" y="926"/>
                    <a:pt x="0" y="1070"/>
                    <a:pt x="12" y="1214"/>
                  </a:cubicBezTo>
                  <a:cubicBezTo>
                    <a:pt x="24" y="1358"/>
                    <a:pt x="72" y="1489"/>
                    <a:pt x="132" y="1621"/>
                  </a:cubicBezTo>
                  <a:cubicBezTo>
                    <a:pt x="216" y="1741"/>
                    <a:pt x="324" y="1849"/>
                    <a:pt x="443" y="1933"/>
                  </a:cubicBezTo>
                  <a:cubicBezTo>
                    <a:pt x="455" y="1944"/>
                    <a:pt x="455" y="1944"/>
                    <a:pt x="467" y="1944"/>
                  </a:cubicBezTo>
                  <a:cubicBezTo>
                    <a:pt x="487" y="1994"/>
                    <a:pt x="532" y="2019"/>
                    <a:pt x="574" y="2019"/>
                  </a:cubicBezTo>
                  <a:cubicBezTo>
                    <a:pt x="583" y="2019"/>
                    <a:pt x="591" y="2018"/>
                    <a:pt x="599" y="2016"/>
                  </a:cubicBezTo>
                  <a:cubicBezTo>
                    <a:pt x="839" y="1909"/>
                    <a:pt x="1066" y="1753"/>
                    <a:pt x="1246" y="1561"/>
                  </a:cubicBezTo>
                  <a:cubicBezTo>
                    <a:pt x="1413" y="1406"/>
                    <a:pt x="1629" y="1202"/>
                    <a:pt x="1689" y="962"/>
                  </a:cubicBezTo>
                  <a:cubicBezTo>
                    <a:pt x="1749" y="735"/>
                    <a:pt x="1617" y="471"/>
                    <a:pt x="1378" y="459"/>
                  </a:cubicBezTo>
                  <a:cubicBezTo>
                    <a:pt x="1210" y="459"/>
                    <a:pt x="1114" y="567"/>
                    <a:pt x="1018" y="675"/>
                  </a:cubicBezTo>
                  <a:cubicBezTo>
                    <a:pt x="982" y="567"/>
                    <a:pt x="958" y="471"/>
                    <a:pt x="922" y="364"/>
                  </a:cubicBezTo>
                  <a:cubicBezTo>
                    <a:pt x="898" y="232"/>
                    <a:pt x="827" y="112"/>
                    <a:pt x="707" y="40"/>
                  </a:cubicBezTo>
                  <a:cubicBezTo>
                    <a:pt x="653" y="13"/>
                    <a:pt x="596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257549" y="1197655"/>
              <a:ext cx="178501" cy="187404"/>
            </a:xfrm>
            <a:custGeom>
              <a:avLst/>
              <a:gdLst/>
              <a:ahLst/>
              <a:cxnLst/>
              <a:rect l="l" t="t" r="r" b="b"/>
              <a:pathLst>
                <a:path w="1604" h="1684" extrusionOk="0">
                  <a:moveTo>
                    <a:pt x="524" y="256"/>
                  </a:moveTo>
                  <a:cubicBezTo>
                    <a:pt x="533" y="256"/>
                    <a:pt x="543" y="257"/>
                    <a:pt x="552" y="259"/>
                  </a:cubicBezTo>
                  <a:cubicBezTo>
                    <a:pt x="636" y="271"/>
                    <a:pt x="672" y="366"/>
                    <a:pt x="708" y="426"/>
                  </a:cubicBezTo>
                  <a:cubicBezTo>
                    <a:pt x="744" y="510"/>
                    <a:pt x="791" y="594"/>
                    <a:pt x="863" y="654"/>
                  </a:cubicBezTo>
                  <a:cubicBezTo>
                    <a:pt x="889" y="680"/>
                    <a:pt x="924" y="692"/>
                    <a:pt x="958" y="692"/>
                  </a:cubicBezTo>
                  <a:cubicBezTo>
                    <a:pt x="1003" y="692"/>
                    <a:pt x="1047" y="671"/>
                    <a:pt x="1067" y="630"/>
                  </a:cubicBezTo>
                  <a:cubicBezTo>
                    <a:pt x="1115" y="558"/>
                    <a:pt x="1175" y="426"/>
                    <a:pt x="1283" y="426"/>
                  </a:cubicBezTo>
                  <a:cubicBezTo>
                    <a:pt x="1390" y="438"/>
                    <a:pt x="1271" y="594"/>
                    <a:pt x="1247" y="642"/>
                  </a:cubicBezTo>
                  <a:lnTo>
                    <a:pt x="1259" y="642"/>
                  </a:lnTo>
                  <a:cubicBezTo>
                    <a:pt x="1079" y="905"/>
                    <a:pt x="911" y="1157"/>
                    <a:pt x="732" y="1420"/>
                  </a:cubicBezTo>
                  <a:cubicBezTo>
                    <a:pt x="720" y="1408"/>
                    <a:pt x="696" y="1396"/>
                    <a:pt x="684" y="1373"/>
                  </a:cubicBezTo>
                  <a:cubicBezTo>
                    <a:pt x="612" y="1313"/>
                    <a:pt x="540" y="1241"/>
                    <a:pt x="480" y="1157"/>
                  </a:cubicBezTo>
                  <a:cubicBezTo>
                    <a:pt x="372" y="989"/>
                    <a:pt x="312" y="798"/>
                    <a:pt x="300" y="606"/>
                  </a:cubicBezTo>
                  <a:cubicBezTo>
                    <a:pt x="288" y="510"/>
                    <a:pt x="312" y="414"/>
                    <a:pt x="372" y="342"/>
                  </a:cubicBezTo>
                  <a:cubicBezTo>
                    <a:pt x="404" y="290"/>
                    <a:pt x="462" y="256"/>
                    <a:pt x="524" y="256"/>
                  </a:cubicBezTo>
                  <a:close/>
                  <a:moveTo>
                    <a:pt x="506" y="1"/>
                  </a:moveTo>
                  <a:cubicBezTo>
                    <a:pt x="336" y="1"/>
                    <a:pt x="181" y="95"/>
                    <a:pt x="109" y="259"/>
                  </a:cubicBezTo>
                  <a:cubicBezTo>
                    <a:pt x="13" y="462"/>
                    <a:pt x="1" y="702"/>
                    <a:pt x="61" y="929"/>
                  </a:cubicBezTo>
                  <a:cubicBezTo>
                    <a:pt x="121" y="1145"/>
                    <a:pt x="240" y="1337"/>
                    <a:pt x="396" y="1492"/>
                  </a:cubicBezTo>
                  <a:cubicBezTo>
                    <a:pt x="480" y="1588"/>
                    <a:pt x="588" y="1660"/>
                    <a:pt x="720" y="1684"/>
                  </a:cubicBezTo>
                  <a:cubicBezTo>
                    <a:pt x="756" y="1684"/>
                    <a:pt x="791" y="1684"/>
                    <a:pt x="827" y="1672"/>
                  </a:cubicBezTo>
                  <a:cubicBezTo>
                    <a:pt x="863" y="1672"/>
                    <a:pt x="899" y="1648"/>
                    <a:pt x="923" y="1612"/>
                  </a:cubicBezTo>
                  <a:cubicBezTo>
                    <a:pt x="1043" y="1432"/>
                    <a:pt x="1163" y="1241"/>
                    <a:pt x="1283" y="1061"/>
                  </a:cubicBezTo>
                  <a:cubicBezTo>
                    <a:pt x="1402" y="869"/>
                    <a:pt x="1546" y="714"/>
                    <a:pt x="1570" y="510"/>
                  </a:cubicBezTo>
                  <a:cubicBezTo>
                    <a:pt x="1604" y="331"/>
                    <a:pt x="1469" y="173"/>
                    <a:pt x="1295" y="173"/>
                  </a:cubicBezTo>
                  <a:cubicBezTo>
                    <a:pt x="1283" y="173"/>
                    <a:pt x="1271" y="173"/>
                    <a:pt x="1259" y="175"/>
                  </a:cubicBezTo>
                  <a:cubicBezTo>
                    <a:pt x="1127" y="175"/>
                    <a:pt x="1019" y="247"/>
                    <a:pt x="947" y="342"/>
                  </a:cubicBezTo>
                  <a:cubicBezTo>
                    <a:pt x="923" y="307"/>
                    <a:pt x="911" y="271"/>
                    <a:pt x="887" y="247"/>
                  </a:cubicBezTo>
                  <a:cubicBezTo>
                    <a:pt x="839" y="151"/>
                    <a:pt x="767" y="67"/>
                    <a:pt x="672" y="31"/>
                  </a:cubicBezTo>
                  <a:cubicBezTo>
                    <a:pt x="616" y="11"/>
                    <a:pt x="560" y="1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634206" y="3396721"/>
              <a:ext cx="112510" cy="128029"/>
            </a:xfrm>
            <a:custGeom>
              <a:avLst/>
              <a:gdLst/>
              <a:ahLst/>
              <a:cxnLst/>
              <a:rect l="l" t="t" r="r" b="b"/>
              <a:pathLst>
                <a:path w="696" h="792" extrusionOk="0">
                  <a:moveTo>
                    <a:pt x="252" y="1"/>
                  </a:moveTo>
                  <a:cubicBezTo>
                    <a:pt x="234" y="1"/>
                    <a:pt x="216" y="7"/>
                    <a:pt x="204" y="19"/>
                  </a:cubicBezTo>
                  <a:cubicBezTo>
                    <a:pt x="192" y="42"/>
                    <a:pt x="169" y="66"/>
                    <a:pt x="157" y="102"/>
                  </a:cubicBezTo>
                  <a:cubicBezTo>
                    <a:pt x="145" y="138"/>
                    <a:pt x="145" y="174"/>
                    <a:pt x="145" y="210"/>
                  </a:cubicBezTo>
                  <a:cubicBezTo>
                    <a:pt x="145" y="246"/>
                    <a:pt x="145" y="258"/>
                    <a:pt x="133" y="294"/>
                  </a:cubicBezTo>
                  <a:cubicBezTo>
                    <a:pt x="121" y="318"/>
                    <a:pt x="133" y="330"/>
                    <a:pt x="121" y="342"/>
                  </a:cubicBezTo>
                  <a:lnTo>
                    <a:pt x="73" y="366"/>
                  </a:lnTo>
                  <a:cubicBezTo>
                    <a:pt x="61" y="366"/>
                    <a:pt x="37" y="378"/>
                    <a:pt x="25" y="402"/>
                  </a:cubicBezTo>
                  <a:cubicBezTo>
                    <a:pt x="1" y="402"/>
                    <a:pt x="1" y="426"/>
                    <a:pt x="25" y="438"/>
                  </a:cubicBezTo>
                  <a:cubicBezTo>
                    <a:pt x="49" y="450"/>
                    <a:pt x="61" y="450"/>
                    <a:pt x="73" y="462"/>
                  </a:cubicBezTo>
                  <a:lnTo>
                    <a:pt x="109" y="474"/>
                  </a:lnTo>
                  <a:cubicBezTo>
                    <a:pt x="97" y="569"/>
                    <a:pt x="109" y="677"/>
                    <a:pt x="145" y="773"/>
                  </a:cubicBezTo>
                  <a:cubicBezTo>
                    <a:pt x="157" y="785"/>
                    <a:pt x="172" y="791"/>
                    <a:pt x="186" y="791"/>
                  </a:cubicBezTo>
                  <a:cubicBezTo>
                    <a:pt x="201" y="791"/>
                    <a:pt x="216" y="785"/>
                    <a:pt x="228" y="773"/>
                  </a:cubicBezTo>
                  <a:cubicBezTo>
                    <a:pt x="300" y="713"/>
                    <a:pt x="348" y="617"/>
                    <a:pt x="360" y="522"/>
                  </a:cubicBezTo>
                  <a:cubicBezTo>
                    <a:pt x="408" y="534"/>
                    <a:pt x="456" y="534"/>
                    <a:pt x="504" y="534"/>
                  </a:cubicBezTo>
                  <a:cubicBezTo>
                    <a:pt x="540" y="534"/>
                    <a:pt x="564" y="522"/>
                    <a:pt x="600" y="522"/>
                  </a:cubicBezTo>
                  <a:cubicBezTo>
                    <a:pt x="624" y="510"/>
                    <a:pt x="636" y="510"/>
                    <a:pt x="648" y="498"/>
                  </a:cubicBezTo>
                  <a:lnTo>
                    <a:pt x="660" y="498"/>
                  </a:lnTo>
                  <a:lnTo>
                    <a:pt x="672" y="486"/>
                  </a:lnTo>
                  <a:cubicBezTo>
                    <a:pt x="696" y="462"/>
                    <a:pt x="696" y="438"/>
                    <a:pt x="684" y="426"/>
                  </a:cubicBezTo>
                  <a:cubicBezTo>
                    <a:pt x="672" y="414"/>
                    <a:pt x="672" y="414"/>
                    <a:pt x="672" y="402"/>
                  </a:cubicBezTo>
                  <a:cubicBezTo>
                    <a:pt x="660" y="396"/>
                    <a:pt x="654" y="393"/>
                    <a:pt x="652" y="393"/>
                  </a:cubicBezTo>
                  <a:cubicBezTo>
                    <a:pt x="651" y="393"/>
                    <a:pt x="654" y="396"/>
                    <a:pt x="660" y="402"/>
                  </a:cubicBezTo>
                  <a:cubicBezTo>
                    <a:pt x="648" y="390"/>
                    <a:pt x="636" y="378"/>
                    <a:pt x="612" y="366"/>
                  </a:cubicBezTo>
                  <a:cubicBezTo>
                    <a:pt x="588" y="354"/>
                    <a:pt x="552" y="342"/>
                    <a:pt x="516" y="330"/>
                  </a:cubicBezTo>
                  <a:cubicBezTo>
                    <a:pt x="482" y="321"/>
                    <a:pt x="448" y="313"/>
                    <a:pt x="410" y="313"/>
                  </a:cubicBezTo>
                  <a:cubicBezTo>
                    <a:pt x="394" y="313"/>
                    <a:pt x="378" y="314"/>
                    <a:pt x="360" y="318"/>
                  </a:cubicBezTo>
                  <a:lnTo>
                    <a:pt x="360" y="210"/>
                  </a:lnTo>
                  <a:cubicBezTo>
                    <a:pt x="360" y="138"/>
                    <a:pt x="336" y="66"/>
                    <a:pt x="300" y="19"/>
                  </a:cubicBezTo>
                  <a:cubicBezTo>
                    <a:pt x="288" y="7"/>
                    <a:pt x="27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210014" y="1564700"/>
              <a:ext cx="125927" cy="161329"/>
            </a:xfrm>
            <a:custGeom>
              <a:avLst/>
              <a:gdLst/>
              <a:ahLst/>
              <a:cxnLst/>
              <a:rect l="l" t="t" r="r" b="b"/>
              <a:pathLst>
                <a:path w="779" h="998" extrusionOk="0">
                  <a:moveTo>
                    <a:pt x="386" y="1"/>
                  </a:moveTo>
                  <a:cubicBezTo>
                    <a:pt x="369" y="1"/>
                    <a:pt x="351" y="6"/>
                    <a:pt x="336" y="18"/>
                  </a:cubicBezTo>
                  <a:cubicBezTo>
                    <a:pt x="324" y="30"/>
                    <a:pt x="312" y="42"/>
                    <a:pt x="312" y="66"/>
                  </a:cubicBezTo>
                  <a:cubicBezTo>
                    <a:pt x="300" y="137"/>
                    <a:pt x="288" y="221"/>
                    <a:pt x="288" y="293"/>
                  </a:cubicBezTo>
                  <a:cubicBezTo>
                    <a:pt x="288" y="305"/>
                    <a:pt x="288" y="317"/>
                    <a:pt x="288" y="329"/>
                  </a:cubicBezTo>
                  <a:lnTo>
                    <a:pt x="180" y="329"/>
                  </a:lnTo>
                  <a:cubicBezTo>
                    <a:pt x="168" y="326"/>
                    <a:pt x="156" y="325"/>
                    <a:pt x="144" y="325"/>
                  </a:cubicBezTo>
                  <a:cubicBezTo>
                    <a:pt x="109" y="325"/>
                    <a:pt x="75" y="338"/>
                    <a:pt x="48" y="365"/>
                  </a:cubicBezTo>
                  <a:cubicBezTo>
                    <a:pt x="24" y="389"/>
                    <a:pt x="12" y="413"/>
                    <a:pt x="12" y="437"/>
                  </a:cubicBezTo>
                  <a:cubicBezTo>
                    <a:pt x="0" y="437"/>
                    <a:pt x="0" y="449"/>
                    <a:pt x="12" y="461"/>
                  </a:cubicBezTo>
                  <a:cubicBezTo>
                    <a:pt x="12" y="473"/>
                    <a:pt x="24" y="473"/>
                    <a:pt x="36" y="485"/>
                  </a:cubicBezTo>
                  <a:cubicBezTo>
                    <a:pt x="40" y="488"/>
                    <a:pt x="42" y="490"/>
                    <a:pt x="44" y="490"/>
                  </a:cubicBezTo>
                  <a:cubicBezTo>
                    <a:pt x="48" y="490"/>
                    <a:pt x="48" y="481"/>
                    <a:pt x="48" y="473"/>
                  </a:cubicBezTo>
                  <a:lnTo>
                    <a:pt x="84" y="473"/>
                  </a:lnTo>
                  <a:lnTo>
                    <a:pt x="108" y="485"/>
                  </a:lnTo>
                  <a:lnTo>
                    <a:pt x="180" y="509"/>
                  </a:lnTo>
                  <a:cubicBezTo>
                    <a:pt x="204" y="509"/>
                    <a:pt x="240" y="521"/>
                    <a:pt x="276" y="533"/>
                  </a:cubicBezTo>
                  <a:lnTo>
                    <a:pt x="276" y="748"/>
                  </a:lnTo>
                  <a:cubicBezTo>
                    <a:pt x="276" y="820"/>
                    <a:pt x="300" y="892"/>
                    <a:pt x="324" y="964"/>
                  </a:cubicBezTo>
                  <a:cubicBezTo>
                    <a:pt x="331" y="985"/>
                    <a:pt x="350" y="998"/>
                    <a:pt x="369" y="998"/>
                  </a:cubicBezTo>
                  <a:cubicBezTo>
                    <a:pt x="383" y="998"/>
                    <a:pt x="398" y="991"/>
                    <a:pt x="408" y="976"/>
                  </a:cubicBezTo>
                  <a:cubicBezTo>
                    <a:pt x="443" y="916"/>
                    <a:pt x="467" y="844"/>
                    <a:pt x="491" y="772"/>
                  </a:cubicBezTo>
                  <a:cubicBezTo>
                    <a:pt x="491" y="712"/>
                    <a:pt x="503" y="641"/>
                    <a:pt x="503" y="581"/>
                  </a:cubicBezTo>
                  <a:lnTo>
                    <a:pt x="515" y="581"/>
                  </a:lnTo>
                  <a:cubicBezTo>
                    <a:pt x="533" y="584"/>
                    <a:pt x="551" y="585"/>
                    <a:pt x="569" y="585"/>
                  </a:cubicBezTo>
                  <a:cubicBezTo>
                    <a:pt x="622" y="585"/>
                    <a:pt x="674" y="572"/>
                    <a:pt x="719" y="545"/>
                  </a:cubicBezTo>
                  <a:lnTo>
                    <a:pt x="719" y="545"/>
                  </a:lnTo>
                  <a:lnTo>
                    <a:pt x="683" y="569"/>
                  </a:lnTo>
                  <a:cubicBezTo>
                    <a:pt x="707" y="569"/>
                    <a:pt x="743" y="557"/>
                    <a:pt x="755" y="533"/>
                  </a:cubicBezTo>
                  <a:cubicBezTo>
                    <a:pt x="779" y="521"/>
                    <a:pt x="779" y="509"/>
                    <a:pt x="779" y="485"/>
                  </a:cubicBezTo>
                  <a:cubicBezTo>
                    <a:pt x="755" y="461"/>
                    <a:pt x="731" y="437"/>
                    <a:pt x="707" y="425"/>
                  </a:cubicBezTo>
                  <a:cubicBezTo>
                    <a:pt x="659" y="389"/>
                    <a:pt x="611" y="365"/>
                    <a:pt x="551" y="353"/>
                  </a:cubicBezTo>
                  <a:lnTo>
                    <a:pt x="503" y="353"/>
                  </a:lnTo>
                  <a:lnTo>
                    <a:pt x="503" y="305"/>
                  </a:lnTo>
                  <a:cubicBezTo>
                    <a:pt x="503" y="221"/>
                    <a:pt x="491" y="137"/>
                    <a:pt x="467" y="66"/>
                  </a:cubicBezTo>
                  <a:cubicBezTo>
                    <a:pt x="459" y="25"/>
                    <a:pt x="424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713225" y="1415550"/>
            <a:ext cx="7717500" cy="31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Livvic" panose="020B0604020202020204"/>
              <a:buAutoNum type="arabicPeriod"/>
              <a:defRPr sz="11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 panose="02000000000000000000"/>
              <a:buAutoNum type="alphaLcPeriod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 panose="02000000000000000000"/>
              <a:buAutoNum type="romanLcPeriod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 panose="02000000000000000000"/>
              <a:buAutoNum type="arabicPeriod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 panose="02000000000000000000"/>
              <a:buAutoNum type="alphaLcPeriod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 panose="02000000000000000000"/>
              <a:buAutoNum type="romanLcPeriod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 panose="02000000000000000000"/>
              <a:buAutoNum type="arabicPeriod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 panose="02000000000000000000"/>
              <a:buAutoNum type="alphaLcPeriod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Roboto Condensed Light" panose="02000000000000000000"/>
              <a:buAutoNum type="romanLcPeriod"/>
              <a:defRPr sz="1100"/>
            </a:lvl9pPr>
          </a:lstStyle>
          <a:p/>
        </p:txBody>
      </p:sp>
      <p:sp>
        <p:nvSpPr>
          <p:cNvPr id="41" name="Google Shape;41;p4"/>
          <p:cNvSpPr/>
          <p:nvPr/>
        </p:nvSpPr>
        <p:spPr>
          <a:xfrm rot="10800000">
            <a:off x="13" y="7"/>
            <a:ext cx="9143989" cy="166592"/>
          </a:xfrm>
          <a:custGeom>
            <a:avLst/>
            <a:gdLst/>
            <a:ahLst/>
            <a:cxnLst/>
            <a:rect l="l" t="t" r="r" b="b"/>
            <a:pathLst>
              <a:path w="34106" h="10942" extrusionOk="0">
                <a:moveTo>
                  <a:pt x="34106" y="1"/>
                </a:moveTo>
                <a:cubicBezTo>
                  <a:pt x="33610" y="64"/>
                  <a:pt x="33127" y="166"/>
                  <a:pt x="32644" y="293"/>
                </a:cubicBezTo>
                <a:lnTo>
                  <a:pt x="32492" y="331"/>
                </a:lnTo>
                <a:cubicBezTo>
                  <a:pt x="32034" y="471"/>
                  <a:pt x="31602" y="623"/>
                  <a:pt x="31170" y="827"/>
                </a:cubicBezTo>
                <a:cubicBezTo>
                  <a:pt x="30980" y="928"/>
                  <a:pt x="30776" y="1030"/>
                  <a:pt x="30573" y="1144"/>
                </a:cubicBezTo>
                <a:cubicBezTo>
                  <a:pt x="28159" y="2517"/>
                  <a:pt x="26392" y="4867"/>
                  <a:pt x="23965" y="6278"/>
                </a:cubicBezTo>
                <a:cubicBezTo>
                  <a:pt x="23305" y="6659"/>
                  <a:pt x="22619" y="6964"/>
                  <a:pt x="21894" y="7205"/>
                </a:cubicBezTo>
                <a:cubicBezTo>
                  <a:pt x="20887" y="7525"/>
                  <a:pt x="19844" y="7702"/>
                  <a:pt x="18778" y="7702"/>
                </a:cubicBezTo>
                <a:cubicBezTo>
                  <a:pt x="18741" y="7702"/>
                  <a:pt x="18704" y="7701"/>
                  <a:pt x="18667" y="7701"/>
                </a:cubicBezTo>
                <a:cubicBezTo>
                  <a:pt x="16824" y="7701"/>
                  <a:pt x="14969" y="7218"/>
                  <a:pt x="13177" y="6354"/>
                </a:cubicBezTo>
                <a:cubicBezTo>
                  <a:pt x="13063" y="6303"/>
                  <a:pt x="12949" y="6240"/>
                  <a:pt x="12834" y="6176"/>
                </a:cubicBezTo>
                <a:cubicBezTo>
                  <a:pt x="12402" y="5935"/>
                  <a:pt x="11983" y="5681"/>
                  <a:pt x="11589" y="5388"/>
                </a:cubicBezTo>
                <a:lnTo>
                  <a:pt x="11360" y="5223"/>
                </a:lnTo>
                <a:cubicBezTo>
                  <a:pt x="10763" y="4791"/>
                  <a:pt x="10179" y="4321"/>
                  <a:pt x="9569" y="3927"/>
                </a:cubicBezTo>
                <a:cubicBezTo>
                  <a:pt x="9213" y="3698"/>
                  <a:pt x="8844" y="3495"/>
                  <a:pt x="8463" y="3317"/>
                </a:cubicBezTo>
                <a:cubicBezTo>
                  <a:pt x="7040" y="2669"/>
                  <a:pt x="5464" y="2415"/>
                  <a:pt x="3901" y="2377"/>
                </a:cubicBezTo>
                <a:cubicBezTo>
                  <a:pt x="3786" y="2373"/>
                  <a:pt x="3670" y="2372"/>
                  <a:pt x="3554" y="2372"/>
                </a:cubicBezTo>
                <a:cubicBezTo>
                  <a:pt x="3239" y="2372"/>
                  <a:pt x="2925" y="2384"/>
                  <a:pt x="2618" y="2402"/>
                </a:cubicBezTo>
                <a:cubicBezTo>
                  <a:pt x="1754" y="2440"/>
                  <a:pt x="852" y="2478"/>
                  <a:pt x="26" y="2745"/>
                </a:cubicBezTo>
                <a:lnTo>
                  <a:pt x="1" y="2745"/>
                </a:lnTo>
                <a:lnTo>
                  <a:pt x="1" y="10878"/>
                </a:lnTo>
                <a:lnTo>
                  <a:pt x="5808" y="10878"/>
                </a:lnTo>
                <a:cubicBezTo>
                  <a:pt x="5808" y="10916"/>
                  <a:pt x="5833" y="10935"/>
                  <a:pt x="5860" y="10935"/>
                </a:cubicBezTo>
                <a:cubicBezTo>
                  <a:pt x="5887" y="10935"/>
                  <a:pt x="5916" y="10916"/>
                  <a:pt x="5922" y="10878"/>
                </a:cubicBezTo>
                <a:lnTo>
                  <a:pt x="6633" y="10878"/>
                </a:lnTo>
                <a:cubicBezTo>
                  <a:pt x="6640" y="10916"/>
                  <a:pt x="6668" y="10935"/>
                  <a:pt x="6695" y="10935"/>
                </a:cubicBezTo>
                <a:cubicBezTo>
                  <a:pt x="6722" y="10935"/>
                  <a:pt x="6748" y="10916"/>
                  <a:pt x="6748" y="10878"/>
                </a:cubicBezTo>
                <a:lnTo>
                  <a:pt x="7472" y="10878"/>
                </a:lnTo>
                <a:cubicBezTo>
                  <a:pt x="7472" y="10916"/>
                  <a:pt x="7498" y="10935"/>
                  <a:pt x="7525" y="10935"/>
                </a:cubicBezTo>
                <a:cubicBezTo>
                  <a:pt x="7552" y="10935"/>
                  <a:pt x="7580" y="10916"/>
                  <a:pt x="7586" y="10878"/>
                </a:cubicBezTo>
                <a:lnTo>
                  <a:pt x="8298" y="10878"/>
                </a:lnTo>
                <a:cubicBezTo>
                  <a:pt x="8298" y="10916"/>
                  <a:pt x="8323" y="10941"/>
                  <a:pt x="8362" y="10941"/>
                </a:cubicBezTo>
                <a:cubicBezTo>
                  <a:pt x="8387" y="10941"/>
                  <a:pt x="8412" y="10916"/>
                  <a:pt x="8412" y="10878"/>
                </a:cubicBezTo>
                <a:lnTo>
                  <a:pt x="34106" y="10878"/>
                </a:lnTo>
                <a:lnTo>
                  <a:pt x="341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 rot="5771" flipH="1">
            <a:off x="800296" y="40737"/>
            <a:ext cx="8283670" cy="134760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3347525" y="539500"/>
            <a:ext cx="5083200" cy="10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4096750" y="3912875"/>
            <a:ext cx="21168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" name="Google Shape;46;p5"/>
          <p:cNvSpPr txBox="1">
            <a:spLocks noGrp="1"/>
          </p:cNvSpPr>
          <p:nvPr>
            <p:ph type="subTitle" idx="2"/>
          </p:nvPr>
        </p:nvSpPr>
        <p:spPr>
          <a:xfrm>
            <a:off x="4096767" y="3530300"/>
            <a:ext cx="2116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 panose="020B0604020202020204"/>
              <a:buNone/>
              <a:defRPr sz="18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 panose="020B0604020202020204"/>
              <a:buNone/>
              <a:defRPr sz="3000" b="1">
                <a:latin typeface="Work Sans" panose="020B0604020202020204"/>
                <a:ea typeface="Work Sans" panose="020B0604020202020204"/>
                <a:cs typeface="Work Sans" panose="020B0604020202020204"/>
                <a:sym typeface="Work Sans" panose="020B0604020202020204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 panose="020B0604020202020204"/>
              <a:buNone/>
              <a:defRPr sz="3000" b="1">
                <a:latin typeface="Work Sans" panose="020B0604020202020204"/>
                <a:ea typeface="Work Sans" panose="020B0604020202020204"/>
                <a:cs typeface="Work Sans" panose="020B0604020202020204"/>
                <a:sym typeface="Work Sans" panose="020B0604020202020204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 panose="020B0604020202020204"/>
              <a:buNone/>
              <a:defRPr sz="3000" b="1">
                <a:latin typeface="Work Sans" panose="020B0604020202020204"/>
                <a:ea typeface="Work Sans" panose="020B0604020202020204"/>
                <a:cs typeface="Work Sans" panose="020B0604020202020204"/>
                <a:sym typeface="Work Sans" panose="020B0604020202020204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 panose="020B0604020202020204"/>
              <a:buNone/>
              <a:defRPr sz="3000" b="1">
                <a:latin typeface="Work Sans" panose="020B0604020202020204"/>
                <a:ea typeface="Work Sans" panose="020B0604020202020204"/>
                <a:cs typeface="Work Sans" panose="020B0604020202020204"/>
                <a:sym typeface="Work Sans" panose="020B0604020202020204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 panose="020B0604020202020204"/>
              <a:buNone/>
              <a:defRPr sz="3000" b="1">
                <a:latin typeface="Work Sans" panose="020B0604020202020204"/>
                <a:ea typeface="Work Sans" panose="020B0604020202020204"/>
                <a:cs typeface="Work Sans" panose="020B0604020202020204"/>
                <a:sym typeface="Work Sans" panose="020B0604020202020204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 panose="020B0604020202020204"/>
              <a:buNone/>
              <a:defRPr sz="3000" b="1">
                <a:latin typeface="Work Sans" panose="020B0604020202020204"/>
                <a:ea typeface="Work Sans" panose="020B0604020202020204"/>
                <a:cs typeface="Work Sans" panose="020B0604020202020204"/>
                <a:sym typeface="Work Sans" panose="020B0604020202020204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 panose="020B0604020202020204"/>
              <a:buNone/>
              <a:defRPr sz="3000" b="1">
                <a:latin typeface="Work Sans" panose="020B0604020202020204"/>
                <a:ea typeface="Work Sans" panose="020B0604020202020204"/>
                <a:cs typeface="Work Sans" panose="020B0604020202020204"/>
                <a:sym typeface="Work Sans" panose="020B0604020202020204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 panose="020B0604020202020204"/>
              <a:buNone/>
              <a:defRPr sz="3000" b="1">
                <a:latin typeface="Work Sans" panose="020B0604020202020204"/>
                <a:ea typeface="Work Sans" panose="020B0604020202020204"/>
                <a:cs typeface="Work Sans" panose="020B0604020202020204"/>
                <a:sym typeface="Work Sans" panose="020B0604020202020204"/>
              </a:defRPr>
            </a:lvl9pPr>
          </a:lstStyle>
          <a:p/>
        </p:txBody>
      </p:sp>
      <p:sp>
        <p:nvSpPr>
          <p:cNvPr id="47" name="Google Shape;47;p5"/>
          <p:cNvSpPr txBox="1">
            <a:spLocks noGrp="1"/>
          </p:cNvSpPr>
          <p:nvPr>
            <p:ph type="subTitle" idx="3"/>
          </p:nvPr>
        </p:nvSpPr>
        <p:spPr>
          <a:xfrm>
            <a:off x="6313918" y="3912875"/>
            <a:ext cx="21168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6313921" y="3530300"/>
            <a:ext cx="2116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 panose="020B0604020202020204"/>
              <a:buNone/>
              <a:defRPr sz="18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 panose="020B0604020202020204"/>
              <a:buNone/>
              <a:defRPr sz="3000" b="1">
                <a:latin typeface="Work Sans" panose="020B0604020202020204"/>
                <a:ea typeface="Work Sans" panose="020B0604020202020204"/>
                <a:cs typeface="Work Sans" panose="020B0604020202020204"/>
                <a:sym typeface="Work Sans" panose="020B0604020202020204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 panose="020B0604020202020204"/>
              <a:buNone/>
              <a:defRPr sz="3000" b="1">
                <a:latin typeface="Work Sans" panose="020B0604020202020204"/>
                <a:ea typeface="Work Sans" panose="020B0604020202020204"/>
                <a:cs typeface="Work Sans" panose="020B0604020202020204"/>
                <a:sym typeface="Work Sans" panose="020B0604020202020204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 panose="020B0604020202020204"/>
              <a:buNone/>
              <a:defRPr sz="3000" b="1">
                <a:latin typeface="Work Sans" panose="020B0604020202020204"/>
                <a:ea typeface="Work Sans" panose="020B0604020202020204"/>
                <a:cs typeface="Work Sans" panose="020B0604020202020204"/>
                <a:sym typeface="Work Sans" panose="020B0604020202020204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 panose="020B0604020202020204"/>
              <a:buNone/>
              <a:defRPr sz="3000" b="1">
                <a:latin typeface="Work Sans" panose="020B0604020202020204"/>
                <a:ea typeface="Work Sans" panose="020B0604020202020204"/>
                <a:cs typeface="Work Sans" panose="020B0604020202020204"/>
                <a:sym typeface="Work Sans" panose="020B0604020202020204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 panose="020B0604020202020204"/>
              <a:buNone/>
              <a:defRPr sz="3000" b="1">
                <a:latin typeface="Work Sans" panose="020B0604020202020204"/>
                <a:ea typeface="Work Sans" panose="020B0604020202020204"/>
                <a:cs typeface="Work Sans" panose="020B0604020202020204"/>
                <a:sym typeface="Work Sans" panose="020B0604020202020204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 panose="020B0604020202020204"/>
              <a:buNone/>
              <a:defRPr sz="3000" b="1">
                <a:latin typeface="Work Sans" panose="020B0604020202020204"/>
                <a:ea typeface="Work Sans" panose="020B0604020202020204"/>
                <a:cs typeface="Work Sans" panose="020B0604020202020204"/>
                <a:sym typeface="Work Sans" panose="020B0604020202020204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 panose="020B0604020202020204"/>
              <a:buNone/>
              <a:defRPr sz="3000" b="1">
                <a:latin typeface="Work Sans" panose="020B0604020202020204"/>
                <a:ea typeface="Work Sans" panose="020B0604020202020204"/>
                <a:cs typeface="Work Sans" panose="020B0604020202020204"/>
                <a:sym typeface="Work Sans" panose="020B0604020202020204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 panose="020B0604020202020204"/>
              <a:buNone/>
              <a:defRPr sz="3000" b="1">
                <a:latin typeface="Work Sans" panose="020B0604020202020204"/>
                <a:ea typeface="Work Sans" panose="020B0604020202020204"/>
                <a:cs typeface="Work Sans" panose="020B0604020202020204"/>
                <a:sym typeface="Work Sans" panose="020B0604020202020204"/>
              </a:defRPr>
            </a:lvl9pPr>
          </a:lstStyle>
          <a:p/>
        </p:txBody>
      </p:sp>
      <p:grpSp>
        <p:nvGrpSpPr>
          <p:cNvPr id="49" name="Google Shape;49;p5"/>
          <p:cNvGrpSpPr/>
          <p:nvPr/>
        </p:nvGrpSpPr>
        <p:grpSpPr>
          <a:xfrm rot="9777342">
            <a:off x="69213" y="955424"/>
            <a:ext cx="4456349" cy="4154946"/>
            <a:chOff x="-1951025" y="-194294"/>
            <a:chExt cx="4985512" cy="4648320"/>
          </a:xfrm>
        </p:grpSpPr>
        <p:sp>
          <p:nvSpPr>
            <p:cNvPr id="50" name="Google Shape;50;p5"/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</p:sp>
        <p:sp>
          <p:nvSpPr>
            <p:cNvPr id="51" name="Google Shape;51;p5"/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52" name="Google Shape;52;p5"/>
          <p:cNvSpPr/>
          <p:nvPr/>
        </p:nvSpPr>
        <p:spPr>
          <a:xfrm rot="10800000">
            <a:off x="8863750" y="18"/>
            <a:ext cx="162420" cy="5139760"/>
          </a:xfrm>
          <a:custGeom>
            <a:avLst/>
            <a:gdLst/>
            <a:ahLst/>
            <a:cxnLst/>
            <a:rect l="l" t="t" r="r" b="b"/>
            <a:pathLst>
              <a:path w="5334" h="20928" extrusionOk="0">
                <a:moveTo>
                  <a:pt x="0" y="0"/>
                </a:moveTo>
                <a:lnTo>
                  <a:pt x="6" y="20844"/>
                </a:lnTo>
                <a:cubicBezTo>
                  <a:pt x="153" y="20884"/>
                  <a:pt x="312" y="20906"/>
                  <a:pt x="466" y="20918"/>
                </a:cubicBezTo>
                <a:cubicBezTo>
                  <a:pt x="549" y="20924"/>
                  <a:pt x="633" y="20928"/>
                  <a:pt x="716" y="20928"/>
                </a:cubicBezTo>
                <a:cubicBezTo>
                  <a:pt x="1470" y="20928"/>
                  <a:pt x="2204" y="20652"/>
                  <a:pt x="2772" y="20151"/>
                </a:cubicBezTo>
                <a:cubicBezTo>
                  <a:pt x="3408" y="19589"/>
                  <a:pt x="3817" y="18771"/>
                  <a:pt x="3947" y="17925"/>
                </a:cubicBezTo>
                <a:cubicBezTo>
                  <a:pt x="4192" y="16334"/>
                  <a:pt x="3413" y="14778"/>
                  <a:pt x="2726" y="13409"/>
                </a:cubicBezTo>
                <a:cubicBezTo>
                  <a:pt x="1994" y="11950"/>
                  <a:pt x="1534" y="10286"/>
                  <a:pt x="1704" y="8622"/>
                </a:cubicBezTo>
                <a:cubicBezTo>
                  <a:pt x="1840" y="7315"/>
                  <a:pt x="2425" y="6196"/>
                  <a:pt x="3135" y="5129"/>
                </a:cubicBezTo>
                <a:lnTo>
                  <a:pt x="3175" y="5066"/>
                </a:lnTo>
                <a:cubicBezTo>
                  <a:pt x="3885" y="4010"/>
                  <a:pt x="5333" y="2613"/>
                  <a:pt x="4407" y="1233"/>
                </a:cubicBezTo>
                <a:cubicBezTo>
                  <a:pt x="3913" y="494"/>
                  <a:pt x="2931" y="364"/>
                  <a:pt x="2136" y="227"/>
                </a:cubicBezTo>
                <a:cubicBezTo>
                  <a:pt x="1431" y="108"/>
                  <a:pt x="716" y="34"/>
                  <a:pt x="0" y="0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5"/>
          <p:cNvSpPr/>
          <p:nvPr/>
        </p:nvSpPr>
        <p:spPr>
          <a:xfrm flipH="1">
            <a:off x="8972455" y="2"/>
            <a:ext cx="171499" cy="5143523"/>
          </a:xfrm>
          <a:custGeom>
            <a:avLst/>
            <a:gdLst/>
            <a:ahLst/>
            <a:cxnLst/>
            <a:rect l="l" t="t" r="r" b="b"/>
            <a:pathLst>
              <a:path w="19362" h="27916" extrusionOk="0">
                <a:moveTo>
                  <a:pt x="0" y="1"/>
                </a:moveTo>
                <a:lnTo>
                  <a:pt x="0" y="27915"/>
                </a:lnTo>
                <a:lnTo>
                  <a:pt x="15590" y="27915"/>
                </a:lnTo>
                <a:cubicBezTo>
                  <a:pt x="15641" y="27876"/>
                  <a:pt x="15687" y="27836"/>
                  <a:pt x="15738" y="27790"/>
                </a:cubicBezTo>
                <a:cubicBezTo>
                  <a:pt x="16635" y="27001"/>
                  <a:pt x="17215" y="25842"/>
                  <a:pt x="17396" y="24650"/>
                </a:cubicBezTo>
                <a:cubicBezTo>
                  <a:pt x="17743" y="22389"/>
                  <a:pt x="16647" y="20191"/>
                  <a:pt x="15670" y="18255"/>
                </a:cubicBezTo>
                <a:cubicBezTo>
                  <a:pt x="14636" y="16187"/>
                  <a:pt x="13983" y="13836"/>
                  <a:pt x="14227" y="11485"/>
                </a:cubicBezTo>
                <a:cubicBezTo>
                  <a:pt x="14415" y="9633"/>
                  <a:pt x="15249" y="8049"/>
                  <a:pt x="16249" y="6538"/>
                </a:cubicBezTo>
                <a:cubicBezTo>
                  <a:pt x="16272" y="6509"/>
                  <a:pt x="16289" y="6481"/>
                  <a:pt x="16306" y="6453"/>
                </a:cubicBezTo>
                <a:cubicBezTo>
                  <a:pt x="17311" y="4953"/>
                  <a:pt x="19361" y="2977"/>
                  <a:pt x="18055" y="1023"/>
                </a:cubicBezTo>
                <a:cubicBezTo>
                  <a:pt x="17709" y="512"/>
                  <a:pt x="17197" y="205"/>
                  <a:pt x="1663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6"/>
          <p:cNvGrpSpPr/>
          <p:nvPr/>
        </p:nvGrpSpPr>
        <p:grpSpPr>
          <a:xfrm rot="-5400000">
            <a:off x="8342908" y="4395112"/>
            <a:ext cx="814903" cy="787034"/>
            <a:chOff x="1850046" y="4417768"/>
            <a:chExt cx="1087552" cy="713281"/>
          </a:xfrm>
        </p:grpSpPr>
        <p:sp>
          <p:nvSpPr>
            <p:cNvPr id="56" name="Google Shape;56;p6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57;p6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9" name="Google Shape;59;p6"/>
          <p:cNvSpPr/>
          <p:nvPr/>
        </p:nvSpPr>
        <p:spPr>
          <a:xfrm rot="10800000">
            <a:off x="13" y="7"/>
            <a:ext cx="9143989" cy="166592"/>
          </a:xfrm>
          <a:custGeom>
            <a:avLst/>
            <a:gdLst/>
            <a:ahLst/>
            <a:cxnLst/>
            <a:rect l="l" t="t" r="r" b="b"/>
            <a:pathLst>
              <a:path w="34106" h="10942" extrusionOk="0">
                <a:moveTo>
                  <a:pt x="34106" y="1"/>
                </a:moveTo>
                <a:cubicBezTo>
                  <a:pt x="33610" y="64"/>
                  <a:pt x="33127" y="166"/>
                  <a:pt x="32644" y="293"/>
                </a:cubicBezTo>
                <a:lnTo>
                  <a:pt x="32492" y="331"/>
                </a:lnTo>
                <a:cubicBezTo>
                  <a:pt x="32034" y="471"/>
                  <a:pt x="31602" y="623"/>
                  <a:pt x="31170" y="827"/>
                </a:cubicBezTo>
                <a:cubicBezTo>
                  <a:pt x="30980" y="928"/>
                  <a:pt x="30776" y="1030"/>
                  <a:pt x="30573" y="1144"/>
                </a:cubicBezTo>
                <a:cubicBezTo>
                  <a:pt x="28159" y="2517"/>
                  <a:pt x="26392" y="4867"/>
                  <a:pt x="23965" y="6278"/>
                </a:cubicBezTo>
                <a:cubicBezTo>
                  <a:pt x="23305" y="6659"/>
                  <a:pt x="22619" y="6964"/>
                  <a:pt x="21894" y="7205"/>
                </a:cubicBezTo>
                <a:cubicBezTo>
                  <a:pt x="20887" y="7525"/>
                  <a:pt x="19844" y="7702"/>
                  <a:pt x="18778" y="7702"/>
                </a:cubicBezTo>
                <a:cubicBezTo>
                  <a:pt x="18741" y="7702"/>
                  <a:pt x="18704" y="7701"/>
                  <a:pt x="18667" y="7701"/>
                </a:cubicBezTo>
                <a:cubicBezTo>
                  <a:pt x="16824" y="7701"/>
                  <a:pt x="14969" y="7218"/>
                  <a:pt x="13177" y="6354"/>
                </a:cubicBezTo>
                <a:cubicBezTo>
                  <a:pt x="13063" y="6303"/>
                  <a:pt x="12949" y="6240"/>
                  <a:pt x="12834" y="6176"/>
                </a:cubicBezTo>
                <a:cubicBezTo>
                  <a:pt x="12402" y="5935"/>
                  <a:pt x="11983" y="5681"/>
                  <a:pt x="11589" y="5388"/>
                </a:cubicBezTo>
                <a:lnTo>
                  <a:pt x="11360" y="5223"/>
                </a:lnTo>
                <a:cubicBezTo>
                  <a:pt x="10763" y="4791"/>
                  <a:pt x="10179" y="4321"/>
                  <a:pt x="9569" y="3927"/>
                </a:cubicBezTo>
                <a:cubicBezTo>
                  <a:pt x="9213" y="3698"/>
                  <a:pt x="8844" y="3495"/>
                  <a:pt x="8463" y="3317"/>
                </a:cubicBezTo>
                <a:cubicBezTo>
                  <a:pt x="7040" y="2669"/>
                  <a:pt x="5464" y="2415"/>
                  <a:pt x="3901" y="2377"/>
                </a:cubicBezTo>
                <a:cubicBezTo>
                  <a:pt x="3786" y="2373"/>
                  <a:pt x="3670" y="2372"/>
                  <a:pt x="3554" y="2372"/>
                </a:cubicBezTo>
                <a:cubicBezTo>
                  <a:pt x="3239" y="2372"/>
                  <a:pt x="2925" y="2384"/>
                  <a:pt x="2618" y="2402"/>
                </a:cubicBezTo>
                <a:cubicBezTo>
                  <a:pt x="1754" y="2440"/>
                  <a:pt x="852" y="2478"/>
                  <a:pt x="26" y="2745"/>
                </a:cubicBezTo>
                <a:lnTo>
                  <a:pt x="1" y="2745"/>
                </a:lnTo>
                <a:lnTo>
                  <a:pt x="1" y="10878"/>
                </a:lnTo>
                <a:lnTo>
                  <a:pt x="5808" y="10878"/>
                </a:lnTo>
                <a:cubicBezTo>
                  <a:pt x="5808" y="10916"/>
                  <a:pt x="5833" y="10935"/>
                  <a:pt x="5860" y="10935"/>
                </a:cubicBezTo>
                <a:cubicBezTo>
                  <a:pt x="5887" y="10935"/>
                  <a:pt x="5916" y="10916"/>
                  <a:pt x="5922" y="10878"/>
                </a:cubicBezTo>
                <a:lnTo>
                  <a:pt x="6633" y="10878"/>
                </a:lnTo>
                <a:cubicBezTo>
                  <a:pt x="6640" y="10916"/>
                  <a:pt x="6668" y="10935"/>
                  <a:pt x="6695" y="10935"/>
                </a:cubicBezTo>
                <a:cubicBezTo>
                  <a:pt x="6722" y="10935"/>
                  <a:pt x="6748" y="10916"/>
                  <a:pt x="6748" y="10878"/>
                </a:cubicBezTo>
                <a:lnTo>
                  <a:pt x="7472" y="10878"/>
                </a:lnTo>
                <a:cubicBezTo>
                  <a:pt x="7472" y="10916"/>
                  <a:pt x="7498" y="10935"/>
                  <a:pt x="7525" y="10935"/>
                </a:cubicBezTo>
                <a:cubicBezTo>
                  <a:pt x="7552" y="10935"/>
                  <a:pt x="7580" y="10916"/>
                  <a:pt x="7586" y="10878"/>
                </a:cubicBezTo>
                <a:lnTo>
                  <a:pt x="8298" y="10878"/>
                </a:lnTo>
                <a:cubicBezTo>
                  <a:pt x="8298" y="10916"/>
                  <a:pt x="8323" y="10941"/>
                  <a:pt x="8362" y="10941"/>
                </a:cubicBezTo>
                <a:cubicBezTo>
                  <a:pt x="8387" y="10941"/>
                  <a:pt x="8412" y="10916"/>
                  <a:pt x="8412" y="10878"/>
                </a:cubicBezTo>
                <a:lnTo>
                  <a:pt x="34106" y="10878"/>
                </a:lnTo>
                <a:lnTo>
                  <a:pt x="341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6"/>
          <p:cNvSpPr/>
          <p:nvPr/>
        </p:nvSpPr>
        <p:spPr>
          <a:xfrm rot="5771" flipH="1">
            <a:off x="800296" y="40737"/>
            <a:ext cx="8283670" cy="134760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1" name="Google Shape;61;p6"/>
          <p:cNvGrpSpPr/>
          <p:nvPr/>
        </p:nvGrpSpPr>
        <p:grpSpPr>
          <a:xfrm rot="2700000" flipH="1">
            <a:off x="71836" y="4312450"/>
            <a:ext cx="843973" cy="667196"/>
            <a:chOff x="227125" y="3607050"/>
            <a:chExt cx="1099850" cy="869478"/>
          </a:xfrm>
        </p:grpSpPr>
        <p:sp>
          <p:nvSpPr>
            <p:cNvPr id="62" name="Google Shape;62;p6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4" name="Google Shape;74;p6"/>
          <p:cNvGrpSpPr/>
          <p:nvPr/>
        </p:nvGrpSpPr>
        <p:grpSpPr>
          <a:xfrm rot="5400000" flipH="1">
            <a:off x="-53587" y="4395227"/>
            <a:ext cx="798589" cy="771271"/>
            <a:chOff x="1850046" y="4417768"/>
            <a:chExt cx="1087552" cy="713281"/>
          </a:xfrm>
        </p:grpSpPr>
        <p:sp>
          <p:nvSpPr>
            <p:cNvPr id="75" name="Google Shape;75;p6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6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" name="Google Shape;77;p6"/>
          <p:cNvSpPr/>
          <p:nvPr/>
        </p:nvSpPr>
        <p:spPr>
          <a:xfrm>
            <a:off x="32020" y="4869462"/>
            <a:ext cx="505970" cy="268414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78;p6"/>
          <p:cNvSpPr/>
          <p:nvPr/>
        </p:nvSpPr>
        <p:spPr>
          <a:xfrm rot="1697963">
            <a:off x="204237" y="3972509"/>
            <a:ext cx="161519" cy="1243587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6"/>
          <p:cNvSpPr/>
          <p:nvPr/>
        </p:nvSpPr>
        <p:spPr>
          <a:xfrm>
            <a:off x="68649" y="4344106"/>
            <a:ext cx="265972" cy="767413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6"/>
          <p:cNvSpPr/>
          <p:nvPr/>
        </p:nvSpPr>
        <p:spPr>
          <a:xfrm rot="1340377">
            <a:off x="-35932" y="4636829"/>
            <a:ext cx="155591" cy="464191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6"/>
          <p:cNvSpPr/>
          <p:nvPr/>
        </p:nvSpPr>
        <p:spPr>
          <a:xfrm>
            <a:off x="-40166" y="4557747"/>
            <a:ext cx="483606" cy="622360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2" name="Google Shape;82;p6"/>
          <p:cNvGrpSpPr/>
          <p:nvPr/>
        </p:nvGrpSpPr>
        <p:grpSpPr>
          <a:xfrm rot="-3599785" flipH="1">
            <a:off x="8154774" y="4370303"/>
            <a:ext cx="861090" cy="680727"/>
            <a:chOff x="227125" y="3607050"/>
            <a:chExt cx="1099850" cy="869478"/>
          </a:xfrm>
        </p:grpSpPr>
        <p:sp>
          <p:nvSpPr>
            <p:cNvPr id="83" name="Google Shape;83;p6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5" name="Google Shape;95;p6"/>
          <p:cNvSpPr/>
          <p:nvPr/>
        </p:nvSpPr>
        <p:spPr>
          <a:xfrm flipH="1">
            <a:off x="8543647" y="4869462"/>
            <a:ext cx="505970" cy="268414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96;p6"/>
          <p:cNvSpPr/>
          <p:nvPr/>
        </p:nvSpPr>
        <p:spPr>
          <a:xfrm flipH="1">
            <a:off x="8747013" y="4344106"/>
            <a:ext cx="265972" cy="767413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6"/>
          <p:cNvSpPr/>
          <p:nvPr/>
        </p:nvSpPr>
        <p:spPr>
          <a:xfrm rot="-1340377" flipH="1">
            <a:off x="8961979" y="4636829"/>
            <a:ext cx="155591" cy="464191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98;p6"/>
          <p:cNvSpPr/>
          <p:nvPr/>
        </p:nvSpPr>
        <p:spPr>
          <a:xfrm flipH="1">
            <a:off x="8638195" y="4557747"/>
            <a:ext cx="483606" cy="622360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>
            <a:spLocks noGrp="1"/>
          </p:cNvSpPr>
          <p:nvPr>
            <p:ph type="subTitle" idx="1"/>
          </p:nvPr>
        </p:nvSpPr>
        <p:spPr>
          <a:xfrm>
            <a:off x="713225" y="1718200"/>
            <a:ext cx="4157100" cy="25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1" name="Google Shape;101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2" name="Google Shape;102;p7"/>
          <p:cNvSpPr/>
          <p:nvPr/>
        </p:nvSpPr>
        <p:spPr>
          <a:xfrm>
            <a:off x="117781" y="3747"/>
            <a:ext cx="162420" cy="5139760"/>
          </a:xfrm>
          <a:custGeom>
            <a:avLst/>
            <a:gdLst/>
            <a:ahLst/>
            <a:cxnLst/>
            <a:rect l="l" t="t" r="r" b="b"/>
            <a:pathLst>
              <a:path w="5334" h="20928" extrusionOk="0">
                <a:moveTo>
                  <a:pt x="0" y="0"/>
                </a:moveTo>
                <a:lnTo>
                  <a:pt x="6" y="20844"/>
                </a:lnTo>
                <a:cubicBezTo>
                  <a:pt x="153" y="20884"/>
                  <a:pt x="312" y="20906"/>
                  <a:pt x="466" y="20918"/>
                </a:cubicBezTo>
                <a:cubicBezTo>
                  <a:pt x="549" y="20924"/>
                  <a:pt x="633" y="20928"/>
                  <a:pt x="716" y="20928"/>
                </a:cubicBezTo>
                <a:cubicBezTo>
                  <a:pt x="1470" y="20928"/>
                  <a:pt x="2204" y="20652"/>
                  <a:pt x="2772" y="20151"/>
                </a:cubicBezTo>
                <a:cubicBezTo>
                  <a:pt x="3408" y="19589"/>
                  <a:pt x="3817" y="18771"/>
                  <a:pt x="3947" y="17925"/>
                </a:cubicBezTo>
                <a:cubicBezTo>
                  <a:pt x="4192" y="16334"/>
                  <a:pt x="3413" y="14778"/>
                  <a:pt x="2726" y="13409"/>
                </a:cubicBezTo>
                <a:cubicBezTo>
                  <a:pt x="1994" y="11950"/>
                  <a:pt x="1534" y="10286"/>
                  <a:pt x="1704" y="8622"/>
                </a:cubicBezTo>
                <a:cubicBezTo>
                  <a:pt x="1840" y="7315"/>
                  <a:pt x="2425" y="6196"/>
                  <a:pt x="3135" y="5129"/>
                </a:cubicBezTo>
                <a:lnTo>
                  <a:pt x="3175" y="5066"/>
                </a:lnTo>
                <a:cubicBezTo>
                  <a:pt x="3885" y="4010"/>
                  <a:pt x="5333" y="2613"/>
                  <a:pt x="4407" y="1233"/>
                </a:cubicBezTo>
                <a:cubicBezTo>
                  <a:pt x="3913" y="494"/>
                  <a:pt x="2931" y="364"/>
                  <a:pt x="2136" y="227"/>
                </a:cubicBezTo>
                <a:cubicBezTo>
                  <a:pt x="1431" y="108"/>
                  <a:pt x="716" y="34"/>
                  <a:pt x="0" y="0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" y="2"/>
            <a:ext cx="171499" cy="5143523"/>
          </a:xfrm>
          <a:custGeom>
            <a:avLst/>
            <a:gdLst/>
            <a:ahLst/>
            <a:cxnLst/>
            <a:rect l="l" t="t" r="r" b="b"/>
            <a:pathLst>
              <a:path w="19362" h="27916" extrusionOk="0">
                <a:moveTo>
                  <a:pt x="0" y="1"/>
                </a:moveTo>
                <a:lnTo>
                  <a:pt x="0" y="27915"/>
                </a:lnTo>
                <a:lnTo>
                  <a:pt x="15590" y="27915"/>
                </a:lnTo>
                <a:cubicBezTo>
                  <a:pt x="15641" y="27876"/>
                  <a:pt x="15687" y="27836"/>
                  <a:pt x="15738" y="27790"/>
                </a:cubicBezTo>
                <a:cubicBezTo>
                  <a:pt x="16635" y="27001"/>
                  <a:pt x="17215" y="25842"/>
                  <a:pt x="17396" y="24650"/>
                </a:cubicBezTo>
                <a:cubicBezTo>
                  <a:pt x="17743" y="22389"/>
                  <a:pt x="16647" y="20191"/>
                  <a:pt x="15670" y="18255"/>
                </a:cubicBezTo>
                <a:cubicBezTo>
                  <a:pt x="14636" y="16187"/>
                  <a:pt x="13983" y="13836"/>
                  <a:pt x="14227" y="11485"/>
                </a:cubicBezTo>
                <a:cubicBezTo>
                  <a:pt x="14415" y="9633"/>
                  <a:pt x="15249" y="8049"/>
                  <a:pt x="16249" y="6538"/>
                </a:cubicBezTo>
                <a:cubicBezTo>
                  <a:pt x="16272" y="6509"/>
                  <a:pt x="16289" y="6481"/>
                  <a:pt x="16306" y="6453"/>
                </a:cubicBezTo>
                <a:cubicBezTo>
                  <a:pt x="17311" y="4953"/>
                  <a:pt x="19361" y="2977"/>
                  <a:pt x="18055" y="1023"/>
                </a:cubicBezTo>
                <a:cubicBezTo>
                  <a:pt x="17709" y="512"/>
                  <a:pt x="17197" y="205"/>
                  <a:pt x="1663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 flipH="1">
            <a:off x="5066175" y="1123250"/>
            <a:ext cx="3276300" cy="21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3" name="Google Shape;113;p9"/>
          <p:cNvSpPr txBox="1">
            <a:spLocks noGrp="1"/>
          </p:cNvSpPr>
          <p:nvPr>
            <p:ph type="subTitle" idx="1"/>
          </p:nvPr>
        </p:nvSpPr>
        <p:spPr>
          <a:xfrm flipH="1">
            <a:off x="5304375" y="3544025"/>
            <a:ext cx="3038100" cy="9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213" y="2468066"/>
            <a:ext cx="9144157" cy="2674842"/>
            <a:chOff x="211" y="2468066"/>
            <a:chExt cx="9144157" cy="2674842"/>
          </a:xfrm>
        </p:grpSpPr>
        <p:sp>
          <p:nvSpPr>
            <p:cNvPr id="32" name="Google Shape;32;p5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1153200" y="3275450"/>
            <a:ext cx="2951400" cy="7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5052225" y="3275450"/>
            <a:ext cx="2951400" cy="7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1012950" y="2957700"/>
            <a:ext cx="3231900" cy="2256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/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4911975" y="2959144"/>
            <a:ext cx="3231900" cy="2256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 flipH="1">
            <a:off x="8467190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5"/>
          <p:cNvSpPr/>
          <p:nvPr/>
        </p:nvSpPr>
        <p:spPr>
          <a:xfrm>
            <a:off x="-219612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808475" y="539500"/>
            <a:ext cx="2538300" cy="20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>
            <a:off x="1430550" y="2149450"/>
            <a:ext cx="62829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1851450" y="3088900"/>
            <a:ext cx="54411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9" name="Google Shape;119;p11"/>
          <p:cNvSpPr/>
          <p:nvPr/>
        </p:nvSpPr>
        <p:spPr>
          <a:xfrm rot="10800000" flipH="1">
            <a:off x="0" y="3793153"/>
            <a:ext cx="9248956" cy="295175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" name="Google Shape;120;p11"/>
          <p:cNvSpPr/>
          <p:nvPr/>
        </p:nvSpPr>
        <p:spPr>
          <a:xfrm rot="-10752746" flipH="1">
            <a:off x="720405" y="3641659"/>
            <a:ext cx="7474471" cy="24303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21;p11"/>
          <p:cNvSpPr/>
          <p:nvPr/>
        </p:nvSpPr>
        <p:spPr>
          <a:xfrm rot="10800000" flipH="1">
            <a:off x="0" y="4080600"/>
            <a:ext cx="9144000" cy="106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5" name="Google Shape;125;p13"/>
          <p:cNvSpPr txBox="1">
            <a:spLocks noGrp="1"/>
          </p:cNvSpPr>
          <p:nvPr>
            <p:ph type="title" idx="2" hasCustomPrompt="1"/>
          </p:nvPr>
        </p:nvSpPr>
        <p:spPr>
          <a:xfrm>
            <a:off x="713425" y="273085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>
            <a:off x="713425" y="3581650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Google Shape;127;p13"/>
          <p:cNvSpPr txBox="1">
            <a:spLocks noGrp="1"/>
          </p:cNvSpPr>
          <p:nvPr>
            <p:ph type="subTitle" idx="3"/>
          </p:nvPr>
        </p:nvSpPr>
        <p:spPr>
          <a:xfrm>
            <a:off x="713425" y="320515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8" name="Google Shape;128;p13"/>
          <p:cNvSpPr txBox="1">
            <a:spLocks noGrp="1"/>
          </p:cNvSpPr>
          <p:nvPr>
            <p:ph type="title" idx="4" hasCustomPrompt="1"/>
          </p:nvPr>
        </p:nvSpPr>
        <p:spPr>
          <a:xfrm>
            <a:off x="2634121" y="273085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5"/>
          </p:nvPr>
        </p:nvSpPr>
        <p:spPr>
          <a:xfrm>
            <a:off x="2634121" y="3581650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0" name="Google Shape;130;p13"/>
          <p:cNvSpPr txBox="1">
            <a:spLocks noGrp="1"/>
          </p:cNvSpPr>
          <p:nvPr>
            <p:ph type="subTitle" idx="6"/>
          </p:nvPr>
        </p:nvSpPr>
        <p:spPr>
          <a:xfrm>
            <a:off x="2634121" y="320515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1" name="Google Shape;131;p13"/>
          <p:cNvSpPr txBox="1">
            <a:spLocks noGrp="1"/>
          </p:cNvSpPr>
          <p:nvPr>
            <p:ph type="title" idx="7" hasCustomPrompt="1"/>
          </p:nvPr>
        </p:nvSpPr>
        <p:spPr>
          <a:xfrm>
            <a:off x="4554868" y="273085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8"/>
          </p:nvPr>
        </p:nvSpPr>
        <p:spPr>
          <a:xfrm>
            <a:off x="4554868" y="3581650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13"/>
          <p:cNvSpPr txBox="1">
            <a:spLocks noGrp="1"/>
          </p:cNvSpPr>
          <p:nvPr>
            <p:ph type="subTitle" idx="9"/>
          </p:nvPr>
        </p:nvSpPr>
        <p:spPr>
          <a:xfrm>
            <a:off x="4554868" y="320515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13"/>
          <p:cNvSpPr txBox="1">
            <a:spLocks noGrp="1"/>
          </p:cNvSpPr>
          <p:nvPr>
            <p:ph type="title" idx="13" hasCustomPrompt="1"/>
          </p:nvPr>
        </p:nvSpPr>
        <p:spPr>
          <a:xfrm>
            <a:off x="6481013" y="273085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4"/>
          </p:nvPr>
        </p:nvSpPr>
        <p:spPr>
          <a:xfrm>
            <a:off x="6481013" y="3581650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6" name="Google Shape;136;p13"/>
          <p:cNvSpPr txBox="1">
            <a:spLocks noGrp="1"/>
          </p:cNvSpPr>
          <p:nvPr>
            <p:ph type="subTitle" idx="15"/>
          </p:nvPr>
        </p:nvSpPr>
        <p:spPr>
          <a:xfrm>
            <a:off x="6481013" y="320515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7" name="Google Shape;137;p13"/>
          <p:cNvSpPr/>
          <p:nvPr/>
        </p:nvSpPr>
        <p:spPr>
          <a:xfrm rot="10800000" flipH="1">
            <a:off x="191500" y="4884753"/>
            <a:ext cx="8834430" cy="288298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13"/>
          <p:cNvSpPr/>
          <p:nvPr/>
        </p:nvSpPr>
        <p:spPr>
          <a:xfrm rot="-10752235" flipH="1">
            <a:off x="887500" y="4762545"/>
            <a:ext cx="7221440" cy="237334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13"/>
          <p:cNvSpPr/>
          <p:nvPr/>
        </p:nvSpPr>
        <p:spPr>
          <a:xfrm>
            <a:off x="8783670" y="211177"/>
            <a:ext cx="242261" cy="241568"/>
          </a:xfrm>
          <a:custGeom>
            <a:avLst/>
            <a:gdLst/>
            <a:ahLst/>
            <a:cxnLst/>
            <a:rect l="l" t="t" r="r" b="b"/>
            <a:pathLst>
              <a:path w="4193" h="4181" extrusionOk="0">
                <a:moveTo>
                  <a:pt x="2073" y="0"/>
                </a:moveTo>
                <a:cubicBezTo>
                  <a:pt x="2013" y="0"/>
                  <a:pt x="1953" y="60"/>
                  <a:pt x="1953" y="120"/>
                </a:cubicBezTo>
                <a:cubicBezTo>
                  <a:pt x="1953" y="1126"/>
                  <a:pt x="1139" y="1940"/>
                  <a:pt x="132" y="1940"/>
                </a:cubicBezTo>
                <a:cubicBezTo>
                  <a:pt x="61" y="1940"/>
                  <a:pt x="1" y="2000"/>
                  <a:pt x="1" y="2072"/>
                </a:cubicBezTo>
                <a:lnTo>
                  <a:pt x="1" y="2108"/>
                </a:lnTo>
                <a:cubicBezTo>
                  <a:pt x="1" y="2180"/>
                  <a:pt x="61" y="2240"/>
                  <a:pt x="132" y="2240"/>
                </a:cubicBezTo>
                <a:cubicBezTo>
                  <a:pt x="1139" y="2240"/>
                  <a:pt x="1953" y="3054"/>
                  <a:pt x="1953" y="4048"/>
                </a:cubicBezTo>
                <a:cubicBezTo>
                  <a:pt x="1953" y="4120"/>
                  <a:pt x="2013" y="4180"/>
                  <a:pt x="2073" y="4180"/>
                </a:cubicBezTo>
                <a:lnTo>
                  <a:pt x="2121" y="4180"/>
                </a:lnTo>
                <a:cubicBezTo>
                  <a:pt x="2181" y="4180"/>
                  <a:pt x="2240" y="4120"/>
                  <a:pt x="2240" y="4048"/>
                </a:cubicBezTo>
                <a:cubicBezTo>
                  <a:pt x="2240" y="3054"/>
                  <a:pt x="3055" y="2240"/>
                  <a:pt x="4061" y="2240"/>
                </a:cubicBezTo>
                <a:cubicBezTo>
                  <a:pt x="4133" y="2240"/>
                  <a:pt x="4193" y="2180"/>
                  <a:pt x="4193" y="2108"/>
                </a:cubicBezTo>
                <a:lnTo>
                  <a:pt x="4193" y="2072"/>
                </a:lnTo>
                <a:cubicBezTo>
                  <a:pt x="4193" y="2000"/>
                  <a:pt x="4133" y="1940"/>
                  <a:pt x="4061" y="1940"/>
                </a:cubicBezTo>
                <a:cubicBezTo>
                  <a:pt x="3055" y="1940"/>
                  <a:pt x="2240" y="1126"/>
                  <a:pt x="2240" y="120"/>
                </a:cubicBezTo>
                <a:cubicBezTo>
                  <a:pt x="2240" y="60"/>
                  <a:pt x="2181" y="0"/>
                  <a:pt x="21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13"/>
          <p:cNvSpPr/>
          <p:nvPr/>
        </p:nvSpPr>
        <p:spPr>
          <a:xfrm>
            <a:off x="8517946" y="348170"/>
            <a:ext cx="173737" cy="173737"/>
          </a:xfrm>
          <a:custGeom>
            <a:avLst/>
            <a:gdLst/>
            <a:ahLst/>
            <a:cxnLst/>
            <a:rect l="l" t="t" r="r" b="b"/>
            <a:pathLst>
              <a:path w="3007" h="3007" extrusionOk="0">
                <a:moveTo>
                  <a:pt x="1486" y="0"/>
                </a:moveTo>
                <a:cubicBezTo>
                  <a:pt x="1438" y="0"/>
                  <a:pt x="1402" y="48"/>
                  <a:pt x="1402" y="96"/>
                </a:cubicBezTo>
                <a:cubicBezTo>
                  <a:pt x="1402" y="815"/>
                  <a:pt x="815" y="1402"/>
                  <a:pt x="96" y="1402"/>
                </a:cubicBezTo>
                <a:cubicBezTo>
                  <a:pt x="48" y="1402"/>
                  <a:pt x="1" y="1438"/>
                  <a:pt x="1" y="1486"/>
                </a:cubicBezTo>
                <a:lnTo>
                  <a:pt x="1" y="1522"/>
                </a:lnTo>
                <a:cubicBezTo>
                  <a:pt x="1" y="1569"/>
                  <a:pt x="48" y="1605"/>
                  <a:pt x="96" y="1605"/>
                </a:cubicBezTo>
                <a:cubicBezTo>
                  <a:pt x="815" y="1605"/>
                  <a:pt x="1402" y="2192"/>
                  <a:pt x="1402" y="2911"/>
                </a:cubicBezTo>
                <a:cubicBezTo>
                  <a:pt x="1402" y="2959"/>
                  <a:pt x="1438" y="3007"/>
                  <a:pt x="1486" y="3007"/>
                </a:cubicBezTo>
                <a:lnTo>
                  <a:pt x="1522" y="3007"/>
                </a:lnTo>
                <a:cubicBezTo>
                  <a:pt x="1570" y="3007"/>
                  <a:pt x="1605" y="2959"/>
                  <a:pt x="1605" y="2911"/>
                </a:cubicBezTo>
                <a:cubicBezTo>
                  <a:pt x="1605" y="2192"/>
                  <a:pt x="2192" y="1605"/>
                  <a:pt x="2911" y="1605"/>
                </a:cubicBezTo>
                <a:cubicBezTo>
                  <a:pt x="2959" y="1605"/>
                  <a:pt x="3007" y="1569"/>
                  <a:pt x="3007" y="1522"/>
                </a:cubicBezTo>
                <a:lnTo>
                  <a:pt x="3007" y="1486"/>
                </a:lnTo>
                <a:cubicBezTo>
                  <a:pt x="3007" y="1438"/>
                  <a:pt x="2959" y="1402"/>
                  <a:pt x="2911" y="1402"/>
                </a:cubicBezTo>
                <a:cubicBezTo>
                  <a:pt x="2192" y="1402"/>
                  <a:pt x="1605" y="815"/>
                  <a:pt x="1605" y="96"/>
                </a:cubicBezTo>
                <a:cubicBezTo>
                  <a:pt x="1605" y="48"/>
                  <a:pt x="1570" y="0"/>
                  <a:pt x="15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13"/>
          <p:cNvSpPr/>
          <p:nvPr/>
        </p:nvSpPr>
        <p:spPr>
          <a:xfrm>
            <a:off x="8760152" y="530171"/>
            <a:ext cx="103191" cy="103191"/>
          </a:xfrm>
          <a:custGeom>
            <a:avLst/>
            <a:gdLst/>
            <a:ahLst/>
            <a:cxnLst/>
            <a:rect l="l" t="t" r="r" b="b"/>
            <a:pathLst>
              <a:path w="1786" h="1786" extrusionOk="0">
                <a:moveTo>
                  <a:pt x="887" y="0"/>
                </a:moveTo>
                <a:cubicBezTo>
                  <a:pt x="851" y="0"/>
                  <a:pt x="827" y="24"/>
                  <a:pt x="827" y="48"/>
                </a:cubicBezTo>
                <a:cubicBezTo>
                  <a:pt x="827" y="480"/>
                  <a:pt x="480" y="827"/>
                  <a:pt x="48" y="827"/>
                </a:cubicBezTo>
                <a:cubicBezTo>
                  <a:pt x="24" y="827"/>
                  <a:pt x="1" y="851"/>
                  <a:pt x="1" y="887"/>
                </a:cubicBezTo>
                <a:lnTo>
                  <a:pt x="1" y="899"/>
                </a:lnTo>
                <a:cubicBezTo>
                  <a:pt x="1" y="935"/>
                  <a:pt x="24" y="959"/>
                  <a:pt x="48" y="959"/>
                </a:cubicBezTo>
                <a:cubicBezTo>
                  <a:pt x="480" y="959"/>
                  <a:pt x="827" y="1306"/>
                  <a:pt x="827" y="1737"/>
                </a:cubicBezTo>
                <a:cubicBezTo>
                  <a:pt x="827" y="1761"/>
                  <a:pt x="851" y="1785"/>
                  <a:pt x="887" y="1785"/>
                </a:cubicBezTo>
                <a:lnTo>
                  <a:pt x="899" y="1785"/>
                </a:lnTo>
                <a:cubicBezTo>
                  <a:pt x="935" y="1785"/>
                  <a:pt x="959" y="1761"/>
                  <a:pt x="959" y="1737"/>
                </a:cubicBezTo>
                <a:cubicBezTo>
                  <a:pt x="959" y="1306"/>
                  <a:pt x="1306" y="959"/>
                  <a:pt x="1737" y="959"/>
                </a:cubicBezTo>
                <a:cubicBezTo>
                  <a:pt x="1761" y="959"/>
                  <a:pt x="1785" y="935"/>
                  <a:pt x="1785" y="899"/>
                </a:cubicBezTo>
                <a:lnTo>
                  <a:pt x="1785" y="887"/>
                </a:lnTo>
                <a:cubicBezTo>
                  <a:pt x="1785" y="851"/>
                  <a:pt x="1761" y="827"/>
                  <a:pt x="1737" y="827"/>
                </a:cubicBezTo>
                <a:cubicBezTo>
                  <a:pt x="1306" y="827"/>
                  <a:pt x="959" y="480"/>
                  <a:pt x="959" y="48"/>
                </a:cubicBezTo>
                <a:cubicBezTo>
                  <a:pt x="959" y="24"/>
                  <a:pt x="935" y="0"/>
                  <a:pt x="8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13"/>
          <p:cNvSpPr/>
          <p:nvPr/>
        </p:nvSpPr>
        <p:spPr>
          <a:xfrm>
            <a:off x="191490" y="239134"/>
            <a:ext cx="343949" cy="343256"/>
          </a:xfrm>
          <a:custGeom>
            <a:avLst/>
            <a:gdLst/>
            <a:ahLst/>
            <a:cxnLst/>
            <a:rect l="l" t="t" r="r" b="b"/>
            <a:pathLst>
              <a:path w="5953" h="5941" extrusionOk="0">
                <a:moveTo>
                  <a:pt x="2947" y="0"/>
                </a:moveTo>
                <a:cubicBezTo>
                  <a:pt x="2851" y="0"/>
                  <a:pt x="2767" y="84"/>
                  <a:pt x="2767" y="180"/>
                </a:cubicBezTo>
                <a:cubicBezTo>
                  <a:pt x="2767" y="1605"/>
                  <a:pt x="1617" y="2767"/>
                  <a:pt x="192" y="2767"/>
                </a:cubicBezTo>
                <a:cubicBezTo>
                  <a:pt x="84" y="2767"/>
                  <a:pt x="0" y="2851"/>
                  <a:pt x="12" y="2946"/>
                </a:cubicBezTo>
                <a:lnTo>
                  <a:pt x="12" y="3006"/>
                </a:lnTo>
                <a:cubicBezTo>
                  <a:pt x="0" y="3102"/>
                  <a:pt x="84" y="3186"/>
                  <a:pt x="192" y="3186"/>
                </a:cubicBezTo>
                <a:cubicBezTo>
                  <a:pt x="1617" y="3186"/>
                  <a:pt x="2767" y="4336"/>
                  <a:pt x="2767" y="5761"/>
                </a:cubicBezTo>
                <a:cubicBezTo>
                  <a:pt x="2767" y="5869"/>
                  <a:pt x="2851" y="5941"/>
                  <a:pt x="2947" y="5941"/>
                </a:cubicBezTo>
                <a:lnTo>
                  <a:pt x="3006" y="5941"/>
                </a:lnTo>
                <a:cubicBezTo>
                  <a:pt x="3102" y="5941"/>
                  <a:pt x="3186" y="5857"/>
                  <a:pt x="3186" y="5761"/>
                </a:cubicBezTo>
                <a:cubicBezTo>
                  <a:pt x="3186" y="4336"/>
                  <a:pt x="4348" y="3186"/>
                  <a:pt x="5773" y="3174"/>
                </a:cubicBezTo>
                <a:cubicBezTo>
                  <a:pt x="5869" y="3174"/>
                  <a:pt x="5953" y="3102"/>
                  <a:pt x="5953" y="2994"/>
                </a:cubicBezTo>
                <a:lnTo>
                  <a:pt x="5953" y="2946"/>
                </a:lnTo>
                <a:cubicBezTo>
                  <a:pt x="5953" y="2839"/>
                  <a:pt x="5869" y="2767"/>
                  <a:pt x="5773" y="2767"/>
                </a:cubicBezTo>
                <a:cubicBezTo>
                  <a:pt x="4348" y="2755"/>
                  <a:pt x="3186" y="1605"/>
                  <a:pt x="3186" y="180"/>
                </a:cubicBezTo>
                <a:cubicBezTo>
                  <a:pt x="3186" y="84"/>
                  <a:pt x="3102" y="0"/>
                  <a:pt x="30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13"/>
          <p:cNvSpPr/>
          <p:nvPr/>
        </p:nvSpPr>
        <p:spPr>
          <a:xfrm>
            <a:off x="592820" y="443150"/>
            <a:ext cx="246421" cy="246537"/>
          </a:xfrm>
          <a:custGeom>
            <a:avLst/>
            <a:gdLst/>
            <a:ahLst/>
            <a:cxnLst/>
            <a:rect l="l" t="t" r="r" b="b"/>
            <a:pathLst>
              <a:path w="4265" h="4267" extrusionOk="0">
                <a:moveTo>
                  <a:pt x="2175" y="1"/>
                </a:moveTo>
                <a:cubicBezTo>
                  <a:pt x="2169" y="1"/>
                  <a:pt x="2163" y="1"/>
                  <a:pt x="2157" y="2"/>
                </a:cubicBezTo>
                <a:lnTo>
                  <a:pt x="2121" y="2"/>
                </a:lnTo>
                <a:cubicBezTo>
                  <a:pt x="2037" y="2"/>
                  <a:pt x="1989" y="50"/>
                  <a:pt x="1989" y="122"/>
                </a:cubicBezTo>
                <a:cubicBezTo>
                  <a:pt x="1989" y="1152"/>
                  <a:pt x="1151" y="1979"/>
                  <a:pt x="133" y="1979"/>
                </a:cubicBezTo>
                <a:cubicBezTo>
                  <a:pt x="61" y="1979"/>
                  <a:pt x="1" y="2038"/>
                  <a:pt x="1" y="2110"/>
                </a:cubicBezTo>
                <a:lnTo>
                  <a:pt x="1" y="2146"/>
                </a:lnTo>
                <a:cubicBezTo>
                  <a:pt x="1" y="2218"/>
                  <a:pt x="61" y="2278"/>
                  <a:pt x="133" y="2278"/>
                </a:cubicBezTo>
                <a:cubicBezTo>
                  <a:pt x="1151" y="2278"/>
                  <a:pt x="1989" y="3116"/>
                  <a:pt x="1989" y="4134"/>
                </a:cubicBezTo>
                <a:cubicBezTo>
                  <a:pt x="1989" y="4206"/>
                  <a:pt x="2037" y="4266"/>
                  <a:pt x="2121" y="4266"/>
                </a:cubicBezTo>
                <a:lnTo>
                  <a:pt x="2157" y="4266"/>
                </a:lnTo>
                <a:cubicBezTo>
                  <a:pt x="2229" y="4266"/>
                  <a:pt x="2289" y="4206"/>
                  <a:pt x="2289" y="4134"/>
                </a:cubicBezTo>
                <a:cubicBezTo>
                  <a:pt x="2289" y="3116"/>
                  <a:pt x="3115" y="2278"/>
                  <a:pt x="4145" y="2278"/>
                </a:cubicBezTo>
                <a:cubicBezTo>
                  <a:pt x="4217" y="2278"/>
                  <a:pt x="4265" y="2218"/>
                  <a:pt x="4265" y="2146"/>
                </a:cubicBezTo>
                <a:lnTo>
                  <a:pt x="4265" y="2110"/>
                </a:lnTo>
                <a:cubicBezTo>
                  <a:pt x="4265" y="2038"/>
                  <a:pt x="4217" y="1979"/>
                  <a:pt x="4145" y="1979"/>
                </a:cubicBezTo>
                <a:cubicBezTo>
                  <a:pt x="3115" y="1979"/>
                  <a:pt x="2289" y="1152"/>
                  <a:pt x="2289" y="122"/>
                </a:cubicBezTo>
                <a:cubicBezTo>
                  <a:pt x="2289" y="56"/>
                  <a:pt x="2239" y="1"/>
                  <a:pt x="21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13"/>
          <p:cNvSpPr/>
          <p:nvPr/>
        </p:nvSpPr>
        <p:spPr>
          <a:xfrm>
            <a:off x="247535" y="693101"/>
            <a:ext cx="146755" cy="146755"/>
          </a:xfrm>
          <a:custGeom>
            <a:avLst/>
            <a:gdLst/>
            <a:ahLst/>
            <a:cxnLst/>
            <a:rect l="l" t="t" r="r" b="b"/>
            <a:pathLst>
              <a:path w="2540" h="2540" extrusionOk="0">
                <a:moveTo>
                  <a:pt x="1258" y="0"/>
                </a:moveTo>
                <a:cubicBezTo>
                  <a:pt x="1210" y="0"/>
                  <a:pt x="1174" y="36"/>
                  <a:pt x="1186" y="72"/>
                </a:cubicBezTo>
                <a:cubicBezTo>
                  <a:pt x="1174" y="683"/>
                  <a:pt x="683" y="1174"/>
                  <a:pt x="72" y="1186"/>
                </a:cubicBezTo>
                <a:cubicBezTo>
                  <a:pt x="67" y="1184"/>
                  <a:pt x="63" y="1183"/>
                  <a:pt x="58" y="1183"/>
                </a:cubicBezTo>
                <a:cubicBezTo>
                  <a:pt x="27" y="1183"/>
                  <a:pt x="0" y="1216"/>
                  <a:pt x="0" y="1258"/>
                </a:cubicBezTo>
                <a:lnTo>
                  <a:pt x="0" y="1282"/>
                </a:lnTo>
                <a:cubicBezTo>
                  <a:pt x="0" y="1318"/>
                  <a:pt x="36" y="1353"/>
                  <a:pt x="72" y="1353"/>
                </a:cubicBezTo>
                <a:cubicBezTo>
                  <a:pt x="683" y="1353"/>
                  <a:pt x="1174" y="1857"/>
                  <a:pt x="1186" y="2467"/>
                </a:cubicBezTo>
                <a:cubicBezTo>
                  <a:pt x="1174" y="2503"/>
                  <a:pt x="1210" y="2539"/>
                  <a:pt x="1258" y="2539"/>
                </a:cubicBezTo>
                <a:lnTo>
                  <a:pt x="1282" y="2539"/>
                </a:lnTo>
                <a:cubicBezTo>
                  <a:pt x="1318" y="2539"/>
                  <a:pt x="1354" y="2503"/>
                  <a:pt x="1354" y="2467"/>
                </a:cubicBezTo>
                <a:cubicBezTo>
                  <a:pt x="1354" y="1857"/>
                  <a:pt x="1857" y="1353"/>
                  <a:pt x="2468" y="1353"/>
                </a:cubicBezTo>
                <a:cubicBezTo>
                  <a:pt x="2504" y="1353"/>
                  <a:pt x="2539" y="1318"/>
                  <a:pt x="2539" y="1282"/>
                </a:cubicBezTo>
                <a:lnTo>
                  <a:pt x="2539" y="1258"/>
                </a:lnTo>
                <a:cubicBezTo>
                  <a:pt x="2539" y="1210"/>
                  <a:pt x="2504" y="1186"/>
                  <a:pt x="2468" y="1186"/>
                </a:cubicBezTo>
                <a:cubicBezTo>
                  <a:pt x="1857" y="1174"/>
                  <a:pt x="1354" y="683"/>
                  <a:pt x="1354" y="72"/>
                </a:cubicBezTo>
                <a:cubicBezTo>
                  <a:pt x="1354" y="36"/>
                  <a:pt x="1318" y="0"/>
                  <a:pt x="12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13"/>
          <p:cNvSpPr/>
          <p:nvPr/>
        </p:nvSpPr>
        <p:spPr>
          <a:xfrm>
            <a:off x="8122750" y="239127"/>
            <a:ext cx="66438" cy="65794"/>
          </a:xfrm>
          <a:custGeom>
            <a:avLst/>
            <a:gdLst/>
            <a:ahLst/>
            <a:cxnLst/>
            <a:rect l="l" t="t" r="r" b="b"/>
            <a:pathLst>
              <a:path w="720" h="713" extrusionOk="0">
                <a:moveTo>
                  <a:pt x="322" y="1"/>
                </a:moveTo>
                <a:cubicBezTo>
                  <a:pt x="288" y="1"/>
                  <a:pt x="255" y="12"/>
                  <a:pt x="229" y="29"/>
                </a:cubicBezTo>
                <a:cubicBezTo>
                  <a:pt x="181" y="41"/>
                  <a:pt x="145" y="65"/>
                  <a:pt x="109" y="101"/>
                </a:cubicBezTo>
                <a:cubicBezTo>
                  <a:pt x="73" y="137"/>
                  <a:pt x="49" y="173"/>
                  <a:pt x="37" y="221"/>
                </a:cubicBezTo>
                <a:cubicBezTo>
                  <a:pt x="13" y="257"/>
                  <a:pt x="1" y="305"/>
                  <a:pt x="1" y="353"/>
                </a:cubicBezTo>
                <a:lnTo>
                  <a:pt x="13" y="449"/>
                </a:lnTo>
                <a:cubicBezTo>
                  <a:pt x="37" y="509"/>
                  <a:pt x="61" y="556"/>
                  <a:pt x="109" y="604"/>
                </a:cubicBezTo>
                <a:lnTo>
                  <a:pt x="181" y="664"/>
                </a:lnTo>
                <a:cubicBezTo>
                  <a:pt x="240" y="688"/>
                  <a:pt x="300" y="712"/>
                  <a:pt x="360" y="712"/>
                </a:cubicBezTo>
                <a:cubicBezTo>
                  <a:pt x="408" y="712"/>
                  <a:pt x="456" y="700"/>
                  <a:pt x="492" y="676"/>
                </a:cubicBezTo>
                <a:cubicBezTo>
                  <a:pt x="540" y="664"/>
                  <a:pt x="576" y="640"/>
                  <a:pt x="612" y="604"/>
                </a:cubicBezTo>
                <a:cubicBezTo>
                  <a:pt x="648" y="568"/>
                  <a:pt x="672" y="533"/>
                  <a:pt x="684" y="497"/>
                </a:cubicBezTo>
                <a:cubicBezTo>
                  <a:pt x="708" y="449"/>
                  <a:pt x="720" y="401"/>
                  <a:pt x="720" y="353"/>
                </a:cubicBezTo>
                <a:lnTo>
                  <a:pt x="708" y="257"/>
                </a:lnTo>
                <a:cubicBezTo>
                  <a:pt x="684" y="197"/>
                  <a:pt x="648" y="149"/>
                  <a:pt x="612" y="101"/>
                </a:cubicBezTo>
                <a:lnTo>
                  <a:pt x="540" y="53"/>
                </a:lnTo>
                <a:cubicBezTo>
                  <a:pt x="491" y="24"/>
                  <a:pt x="441" y="2"/>
                  <a:pt x="392" y="2"/>
                </a:cubicBezTo>
                <a:cubicBezTo>
                  <a:pt x="381" y="2"/>
                  <a:pt x="371" y="3"/>
                  <a:pt x="360" y="6"/>
                </a:cubicBezTo>
                <a:cubicBezTo>
                  <a:pt x="347" y="2"/>
                  <a:pt x="335" y="1"/>
                  <a:pt x="3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13"/>
          <p:cNvSpPr/>
          <p:nvPr/>
        </p:nvSpPr>
        <p:spPr>
          <a:xfrm>
            <a:off x="8430775" y="155064"/>
            <a:ext cx="109530" cy="84065"/>
          </a:xfrm>
          <a:custGeom>
            <a:avLst/>
            <a:gdLst/>
            <a:ahLst/>
            <a:cxnLst/>
            <a:rect l="l" t="t" r="r" b="b"/>
            <a:pathLst>
              <a:path w="1187" h="911" extrusionOk="0">
                <a:moveTo>
                  <a:pt x="588" y="0"/>
                </a:moveTo>
                <a:cubicBezTo>
                  <a:pt x="1" y="0"/>
                  <a:pt x="1" y="910"/>
                  <a:pt x="588" y="910"/>
                </a:cubicBezTo>
                <a:cubicBezTo>
                  <a:pt x="1175" y="910"/>
                  <a:pt x="1187" y="0"/>
                  <a:pt x="5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13"/>
          <p:cNvSpPr/>
          <p:nvPr/>
        </p:nvSpPr>
        <p:spPr>
          <a:xfrm>
            <a:off x="8867198" y="839857"/>
            <a:ext cx="75204" cy="58688"/>
          </a:xfrm>
          <a:custGeom>
            <a:avLst/>
            <a:gdLst/>
            <a:ahLst/>
            <a:cxnLst/>
            <a:rect l="l" t="t" r="r" b="b"/>
            <a:pathLst>
              <a:path w="815" h="636" extrusionOk="0">
                <a:moveTo>
                  <a:pt x="407" y="1"/>
                </a:moveTo>
                <a:cubicBezTo>
                  <a:pt x="0" y="1"/>
                  <a:pt x="0" y="635"/>
                  <a:pt x="407" y="635"/>
                </a:cubicBezTo>
                <a:cubicBezTo>
                  <a:pt x="815" y="635"/>
                  <a:pt x="815" y="1"/>
                  <a:pt x="4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13"/>
          <p:cNvSpPr/>
          <p:nvPr/>
        </p:nvSpPr>
        <p:spPr>
          <a:xfrm rot="10800000">
            <a:off x="125064" y="89259"/>
            <a:ext cx="66438" cy="65794"/>
          </a:xfrm>
          <a:custGeom>
            <a:avLst/>
            <a:gdLst/>
            <a:ahLst/>
            <a:cxnLst/>
            <a:rect l="l" t="t" r="r" b="b"/>
            <a:pathLst>
              <a:path w="720" h="713" extrusionOk="0">
                <a:moveTo>
                  <a:pt x="322" y="1"/>
                </a:moveTo>
                <a:cubicBezTo>
                  <a:pt x="288" y="1"/>
                  <a:pt x="255" y="12"/>
                  <a:pt x="229" y="29"/>
                </a:cubicBezTo>
                <a:cubicBezTo>
                  <a:pt x="181" y="41"/>
                  <a:pt x="145" y="65"/>
                  <a:pt x="109" y="101"/>
                </a:cubicBezTo>
                <a:cubicBezTo>
                  <a:pt x="73" y="137"/>
                  <a:pt x="49" y="173"/>
                  <a:pt x="37" y="221"/>
                </a:cubicBezTo>
                <a:cubicBezTo>
                  <a:pt x="13" y="257"/>
                  <a:pt x="1" y="305"/>
                  <a:pt x="1" y="353"/>
                </a:cubicBezTo>
                <a:lnTo>
                  <a:pt x="13" y="449"/>
                </a:lnTo>
                <a:cubicBezTo>
                  <a:pt x="37" y="509"/>
                  <a:pt x="61" y="556"/>
                  <a:pt x="109" y="604"/>
                </a:cubicBezTo>
                <a:lnTo>
                  <a:pt x="181" y="664"/>
                </a:lnTo>
                <a:cubicBezTo>
                  <a:pt x="240" y="688"/>
                  <a:pt x="300" y="712"/>
                  <a:pt x="360" y="712"/>
                </a:cubicBezTo>
                <a:cubicBezTo>
                  <a:pt x="408" y="712"/>
                  <a:pt x="456" y="700"/>
                  <a:pt x="492" y="676"/>
                </a:cubicBezTo>
                <a:cubicBezTo>
                  <a:pt x="540" y="664"/>
                  <a:pt x="576" y="640"/>
                  <a:pt x="612" y="604"/>
                </a:cubicBezTo>
                <a:cubicBezTo>
                  <a:pt x="648" y="568"/>
                  <a:pt x="672" y="533"/>
                  <a:pt x="684" y="497"/>
                </a:cubicBezTo>
                <a:cubicBezTo>
                  <a:pt x="708" y="449"/>
                  <a:pt x="720" y="401"/>
                  <a:pt x="720" y="353"/>
                </a:cubicBezTo>
                <a:lnTo>
                  <a:pt x="708" y="257"/>
                </a:lnTo>
                <a:cubicBezTo>
                  <a:pt x="684" y="197"/>
                  <a:pt x="648" y="149"/>
                  <a:pt x="612" y="101"/>
                </a:cubicBezTo>
                <a:lnTo>
                  <a:pt x="540" y="53"/>
                </a:lnTo>
                <a:cubicBezTo>
                  <a:pt x="491" y="24"/>
                  <a:pt x="441" y="2"/>
                  <a:pt x="392" y="2"/>
                </a:cubicBezTo>
                <a:cubicBezTo>
                  <a:pt x="381" y="2"/>
                  <a:pt x="371" y="3"/>
                  <a:pt x="360" y="6"/>
                </a:cubicBezTo>
                <a:cubicBezTo>
                  <a:pt x="347" y="2"/>
                  <a:pt x="335" y="1"/>
                  <a:pt x="3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13"/>
          <p:cNvSpPr/>
          <p:nvPr/>
        </p:nvSpPr>
        <p:spPr>
          <a:xfrm rot="10800000">
            <a:off x="498997" y="827168"/>
            <a:ext cx="109530" cy="84065"/>
          </a:xfrm>
          <a:custGeom>
            <a:avLst/>
            <a:gdLst/>
            <a:ahLst/>
            <a:cxnLst/>
            <a:rect l="l" t="t" r="r" b="b"/>
            <a:pathLst>
              <a:path w="1187" h="911" extrusionOk="0">
                <a:moveTo>
                  <a:pt x="588" y="0"/>
                </a:moveTo>
                <a:cubicBezTo>
                  <a:pt x="1" y="0"/>
                  <a:pt x="1" y="910"/>
                  <a:pt x="588" y="910"/>
                </a:cubicBezTo>
                <a:cubicBezTo>
                  <a:pt x="1175" y="910"/>
                  <a:pt x="1187" y="0"/>
                  <a:pt x="5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13"/>
          <p:cNvSpPr/>
          <p:nvPr/>
        </p:nvSpPr>
        <p:spPr>
          <a:xfrm rot="10800000">
            <a:off x="798500" y="302614"/>
            <a:ext cx="75204" cy="58688"/>
          </a:xfrm>
          <a:custGeom>
            <a:avLst/>
            <a:gdLst/>
            <a:ahLst/>
            <a:cxnLst/>
            <a:rect l="l" t="t" r="r" b="b"/>
            <a:pathLst>
              <a:path w="815" h="636" extrusionOk="0">
                <a:moveTo>
                  <a:pt x="407" y="1"/>
                </a:moveTo>
                <a:cubicBezTo>
                  <a:pt x="0" y="1"/>
                  <a:pt x="0" y="635"/>
                  <a:pt x="407" y="635"/>
                </a:cubicBezTo>
                <a:cubicBezTo>
                  <a:pt x="815" y="635"/>
                  <a:pt x="815" y="1"/>
                  <a:pt x="4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753000" y="4174474"/>
            <a:ext cx="7638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3" name="Google Shape;153;p14"/>
          <p:cNvSpPr txBox="1">
            <a:spLocks noGrp="1"/>
          </p:cNvSpPr>
          <p:nvPr>
            <p:ph type="subTitle" idx="1"/>
          </p:nvPr>
        </p:nvSpPr>
        <p:spPr>
          <a:xfrm>
            <a:off x="753000" y="3394125"/>
            <a:ext cx="7638000" cy="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title" hasCustomPrompt="1"/>
          </p:nvPr>
        </p:nvSpPr>
        <p:spPr>
          <a:xfrm>
            <a:off x="1702650" y="6154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6" name="Google Shape;156;p15"/>
          <p:cNvSpPr txBox="1">
            <a:spLocks noGrp="1"/>
          </p:cNvSpPr>
          <p:nvPr>
            <p:ph type="subTitle" idx="1"/>
          </p:nvPr>
        </p:nvSpPr>
        <p:spPr>
          <a:xfrm>
            <a:off x="2466600" y="113760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7" name="Google Shape;157;p15"/>
          <p:cNvSpPr txBox="1">
            <a:spLocks noGrp="1"/>
          </p:cNvSpPr>
          <p:nvPr>
            <p:ph type="title" idx="2" hasCustomPrompt="1"/>
          </p:nvPr>
        </p:nvSpPr>
        <p:spPr>
          <a:xfrm>
            <a:off x="1702650" y="218752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3"/>
          </p:nvPr>
        </p:nvSpPr>
        <p:spPr>
          <a:xfrm>
            <a:off x="2466600" y="270952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9" name="Google Shape;159;p15"/>
          <p:cNvSpPr txBox="1">
            <a:spLocks noGrp="1"/>
          </p:cNvSpPr>
          <p:nvPr>
            <p:ph type="title" idx="4" hasCustomPrompt="1"/>
          </p:nvPr>
        </p:nvSpPr>
        <p:spPr>
          <a:xfrm>
            <a:off x="1702650" y="36992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5"/>
          </p:nvPr>
        </p:nvSpPr>
        <p:spPr>
          <a:xfrm>
            <a:off x="2119800" y="4221275"/>
            <a:ext cx="49044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61" name="Google Shape;161;p15"/>
          <p:cNvGrpSpPr/>
          <p:nvPr/>
        </p:nvGrpSpPr>
        <p:grpSpPr>
          <a:xfrm rot="5400000" flipH="1">
            <a:off x="6900634" y="2900134"/>
            <a:ext cx="3723775" cy="762962"/>
            <a:chOff x="0" y="-74"/>
            <a:chExt cx="2762649" cy="372831"/>
          </a:xfrm>
        </p:grpSpPr>
        <p:sp>
          <p:nvSpPr>
            <p:cNvPr id="162" name="Google Shape;162;p15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163;p15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 rot="-5400000">
            <a:off x="-1480405" y="2900134"/>
            <a:ext cx="3723775" cy="762962"/>
            <a:chOff x="0" y="-74"/>
            <a:chExt cx="2762649" cy="372831"/>
          </a:xfrm>
        </p:grpSpPr>
        <p:sp>
          <p:nvSpPr>
            <p:cNvPr id="166" name="Google Shape;166;p15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15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" name="Google Shape;169;p15"/>
          <p:cNvGrpSpPr/>
          <p:nvPr/>
        </p:nvGrpSpPr>
        <p:grpSpPr>
          <a:xfrm>
            <a:off x="1243" y="140881"/>
            <a:ext cx="627065" cy="1335950"/>
            <a:chOff x="5607854" y="-786570"/>
            <a:chExt cx="627065" cy="1335950"/>
          </a:xfrm>
        </p:grpSpPr>
        <p:sp>
          <p:nvSpPr>
            <p:cNvPr id="170" name="Google Shape;170;p15"/>
            <p:cNvSpPr/>
            <p:nvPr/>
          </p:nvSpPr>
          <p:spPr>
            <a:xfrm>
              <a:off x="5665861" y="-464624"/>
              <a:ext cx="460842" cy="928515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739109" y="-459221"/>
              <a:ext cx="382854" cy="832177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5700064" y="191604"/>
              <a:ext cx="534854" cy="357776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5737886" y="196447"/>
              <a:ext cx="490916" cy="315112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5789624" y="1577"/>
              <a:ext cx="414152" cy="479753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5607854" y="-786570"/>
              <a:ext cx="343147" cy="1101006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" name="Google Shape;176;p15"/>
          <p:cNvGrpSpPr/>
          <p:nvPr/>
        </p:nvGrpSpPr>
        <p:grpSpPr>
          <a:xfrm>
            <a:off x="8515702" y="140884"/>
            <a:ext cx="628291" cy="1335950"/>
            <a:chOff x="2909050" y="-862043"/>
            <a:chExt cx="628291" cy="1335950"/>
          </a:xfrm>
        </p:grpSpPr>
        <p:sp>
          <p:nvSpPr>
            <p:cNvPr id="177" name="Google Shape;177;p15"/>
            <p:cNvSpPr/>
            <p:nvPr/>
          </p:nvSpPr>
          <p:spPr>
            <a:xfrm>
              <a:off x="3017215" y="-540096"/>
              <a:ext cx="460893" cy="928515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021395" y="-534693"/>
              <a:ext cx="383466" cy="832177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2909050" y="116132"/>
              <a:ext cx="534854" cy="357776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2915167" y="120974"/>
              <a:ext cx="491477" cy="315112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2940195" y="-73896"/>
              <a:ext cx="414152" cy="479753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192919" y="-862043"/>
              <a:ext cx="344421" cy="1101006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2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grpSp>
        <p:nvGrpSpPr>
          <p:cNvPr id="185" name="Google Shape;185;p16"/>
          <p:cNvGrpSpPr/>
          <p:nvPr/>
        </p:nvGrpSpPr>
        <p:grpSpPr>
          <a:xfrm rot="-5400000" flipH="1">
            <a:off x="-1972491" y="2007260"/>
            <a:ext cx="4144250" cy="207519"/>
            <a:chOff x="0" y="-76"/>
            <a:chExt cx="2762649" cy="372832"/>
          </a:xfrm>
        </p:grpSpPr>
        <p:sp>
          <p:nvSpPr>
            <p:cNvPr id="186" name="Google Shape;186;p16"/>
            <p:cNvSpPr/>
            <p:nvPr/>
          </p:nvSpPr>
          <p:spPr>
            <a:xfrm rot="5400000" flipH="1">
              <a:off x="1199480" y="-1199554"/>
              <a:ext cx="363691" cy="2762647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187;p16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9" name="Google Shape;189;p16"/>
          <p:cNvSpPr/>
          <p:nvPr/>
        </p:nvSpPr>
        <p:spPr>
          <a:xfrm rot="10203590" flipH="1">
            <a:off x="116097" y="-31642"/>
            <a:ext cx="196579" cy="1513621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6"/>
          <p:cNvSpPr/>
          <p:nvPr/>
        </p:nvSpPr>
        <p:spPr>
          <a:xfrm rot="-10098159" flipH="1">
            <a:off x="53940" y="75240"/>
            <a:ext cx="588622" cy="757507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6"/>
          <p:cNvSpPr/>
          <p:nvPr/>
        </p:nvSpPr>
        <p:spPr>
          <a:xfrm rot="10360619" flipH="1">
            <a:off x="106972" y="40755"/>
            <a:ext cx="323724" cy="93409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16"/>
          <p:cNvSpPr/>
          <p:nvPr/>
        </p:nvSpPr>
        <p:spPr>
          <a:xfrm rot="9459569" flipH="1">
            <a:off x="-18037" y="85515"/>
            <a:ext cx="189392" cy="56501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3" name="Google Shape;193;p16"/>
          <p:cNvGrpSpPr/>
          <p:nvPr/>
        </p:nvGrpSpPr>
        <p:grpSpPr>
          <a:xfrm rot="5400000">
            <a:off x="6972217" y="1969187"/>
            <a:ext cx="4144250" cy="207519"/>
            <a:chOff x="0" y="-76"/>
            <a:chExt cx="2762649" cy="372832"/>
          </a:xfrm>
        </p:grpSpPr>
        <p:sp>
          <p:nvSpPr>
            <p:cNvPr id="194" name="Google Shape;194;p16"/>
            <p:cNvSpPr/>
            <p:nvPr/>
          </p:nvSpPr>
          <p:spPr>
            <a:xfrm rot="5400000" flipH="1">
              <a:off x="1199480" y="-1199554"/>
              <a:ext cx="363691" cy="2762647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195;p16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7" name="Google Shape;197;p16"/>
          <p:cNvSpPr/>
          <p:nvPr/>
        </p:nvSpPr>
        <p:spPr>
          <a:xfrm rot="-10203590">
            <a:off x="8831303" y="-69718"/>
            <a:ext cx="196579" cy="1513621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6"/>
          <p:cNvSpPr/>
          <p:nvPr/>
        </p:nvSpPr>
        <p:spPr>
          <a:xfrm rot="10098159">
            <a:off x="8501415" y="37165"/>
            <a:ext cx="588622" cy="757507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6"/>
          <p:cNvSpPr/>
          <p:nvPr/>
        </p:nvSpPr>
        <p:spPr>
          <a:xfrm rot="-10360619">
            <a:off x="8713279" y="2680"/>
            <a:ext cx="323724" cy="93409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6"/>
          <p:cNvSpPr/>
          <p:nvPr/>
        </p:nvSpPr>
        <p:spPr>
          <a:xfrm rot="-9459569">
            <a:off x="8972620" y="47441"/>
            <a:ext cx="189392" cy="56501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7"/>
          <p:cNvGrpSpPr/>
          <p:nvPr/>
        </p:nvGrpSpPr>
        <p:grpSpPr>
          <a:xfrm>
            <a:off x="3622300" y="523652"/>
            <a:ext cx="5083452" cy="4619847"/>
            <a:chOff x="3622300" y="523650"/>
            <a:chExt cx="5083452" cy="4619847"/>
          </a:xfrm>
        </p:grpSpPr>
        <p:sp>
          <p:nvSpPr>
            <p:cNvPr id="203" name="Google Shape;203;p17"/>
            <p:cNvSpPr/>
            <p:nvPr/>
          </p:nvSpPr>
          <p:spPr>
            <a:xfrm>
              <a:off x="4181725" y="523650"/>
              <a:ext cx="4315032" cy="3319164"/>
            </a:xfrm>
            <a:prstGeom prst="cloud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7"/>
            <p:cNvSpPr/>
            <p:nvPr/>
          </p:nvSpPr>
          <p:spPr>
            <a:xfrm rot="995881">
              <a:off x="4006522" y="1277212"/>
              <a:ext cx="4315008" cy="3319149"/>
            </a:xfrm>
            <a:prstGeom prst="cloud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05" name="Google Shape;205;p17"/>
          <p:cNvSpPr txBox="1">
            <a:spLocks noGrp="1"/>
          </p:cNvSpPr>
          <p:nvPr>
            <p:ph type="subTitle" idx="1"/>
          </p:nvPr>
        </p:nvSpPr>
        <p:spPr>
          <a:xfrm>
            <a:off x="713225" y="2683250"/>
            <a:ext cx="28239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6" name="Google Shape;206;p17"/>
          <p:cNvSpPr txBox="1">
            <a:spLocks noGrp="1"/>
          </p:cNvSpPr>
          <p:nvPr>
            <p:ph type="title"/>
          </p:nvPr>
        </p:nvSpPr>
        <p:spPr>
          <a:xfrm>
            <a:off x="713225" y="992600"/>
            <a:ext cx="2388300" cy="1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grpSp>
        <p:nvGrpSpPr>
          <p:cNvPr id="207" name="Google Shape;207;p17"/>
          <p:cNvGrpSpPr/>
          <p:nvPr/>
        </p:nvGrpSpPr>
        <p:grpSpPr>
          <a:xfrm>
            <a:off x="4725506" y="915579"/>
            <a:ext cx="3307211" cy="3356056"/>
            <a:chOff x="6425341" y="2702140"/>
            <a:chExt cx="1680237" cy="1705053"/>
          </a:xfrm>
        </p:grpSpPr>
        <p:sp>
          <p:nvSpPr>
            <p:cNvPr id="208" name="Google Shape;208;p17"/>
            <p:cNvSpPr/>
            <p:nvPr/>
          </p:nvSpPr>
          <p:spPr>
            <a:xfrm>
              <a:off x="7709689" y="3367240"/>
              <a:ext cx="65296" cy="65229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492" y="1"/>
                  </a:moveTo>
                  <a:cubicBezTo>
                    <a:pt x="432" y="1"/>
                    <a:pt x="360" y="13"/>
                    <a:pt x="300" y="49"/>
                  </a:cubicBezTo>
                  <a:cubicBezTo>
                    <a:pt x="241" y="61"/>
                    <a:pt x="193" y="97"/>
                    <a:pt x="145" y="145"/>
                  </a:cubicBezTo>
                  <a:cubicBezTo>
                    <a:pt x="97" y="192"/>
                    <a:pt x="61" y="240"/>
                    <a:pt x="49" y="300"/>
                  </a:cubicBezTo>
                  <a:cubicBezTo>
                    <a:pt x="13" y="360"/>
                    <a:pt x="1" y="420"/>
                    <a:pt x="1" y="492"/>
                  </a:cubicBezTo>
                  <a:lnTo>
                    <a:pt x="25" y="624"/>
                  </a:lnTo>
                  <a:cubicBezTo>
                    <a:pt x="37" y="707"/>
                    <a:pt x="85" y="779"/>
                    <a:pt x="145" y="839"/>
                  </a:cubicBezTo>
                  <a:lnTo>
                    <a:pt x="241" y="911"/>
                  </a:lnTo>
                  <a:cubicBezTo>
                    <a:pt x="324" y="959"/>
                    <a:pt x="408" y="983"/>
                    <a:pt x="492" y="983"/>
                  </a:cubicBezTo>
                  <a:cubicBezTo>
                    <a:pt x="552" y="983"/>
                    <a:pt x="624" y="971"/>
                    <a:pt x="684" y="935"/>
                  </a:cubicBezTo>
                  <a:cubicBezTo>
                    <a:pt x="744" y="923"/>
                    <a:pt x="791" y="887"/>
                    <a:pt x="827" y="839"/>
                  </a:cubicBezTo>
                  <a:cubicBezTo>
                    <a:pt x="923" y="743"/>
                    <a:pt x="971" y="624"/>
                    <a:pt x="983" y="492"/>
                  </a:cubicBezTo>
                  <a:lnTo>
                    <a:pt x="959" y="360"/>
                  </a:lnTo>
                  <a:cubicBezTo>
                    <a:pt x="947" y="276"/>
                    <a:pt x="899" y="204"/>
                    <a:pt x="839" y="145"/>
                  </a:cubicBezTo>
                  <a:lnTo>
                    <a:pt x="744" y="73"/>
                  </a:lnTo>
                  <a:cubicBezTo>
                    <a:pt x="660" y="25"/>
                    <a:pt x="576" y="1"/>
                    <a:pt x="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7890115" y="3402211"/>
              <a:ext cx="70007" cy="70007"/>
            </a:xfrm>
            <a:custGeom>
              <a:avLst/>
              <a:gdLst/>
              <a:ahLst/>
              <a:cxnLst/>
              <a:rect l="l" t="t" r="r" b="b"/>
              <a:pathLst>
                <a:path w="1055" h="1055" extrusionOk="0">
                  <a:moveTo>
                    <a:pt x="528" y="1"/>
                  </a:moveTo>
                  <a:cubicBezTo>
                    <a:pt x="456" y="1"/>
                    <a:pt x="384" y="13"/>
                    <a:pt x="324" y="49"/>
                  </a:cubicBezTo>
                  <a:cubicBezTo>
                    <a:pt x="252" y="73"/>
                    <a:pt x="204" y="109"/>
                    <a:pt x="156" y="156"/>
                  </a:cubicBezTo>
                  <a:cubicBezTo>
                    <a:pt x="97" y="204"/>
                    <a:pt x="61" y="264"/>
                    <a:pt x="49" y="324"/>
                  </a:cubicBezTo>
                  <a:cubicBezTo>
                    <a:pt x="13" y="384"/>
                    <a:pt x="1" y="456"/>
                    <a:pt x="1" y="528"/>
                  </a:cubicBezTo>
                  <a:cubicBezTo>
                    <a:pt x="1" y="576"/>
                    <a:pt x="13" y="624"/>
                    <a:pt x="13" y="672"/>
                  </a:cubicBezTo>
                  <a:cubicBezTo>
                    <a:pt x="37" y="755"/>
                    <a:pt x="85" y="839"/>
                    <a:pt x="156" y="899"/>
                  </a:cubicBezTo>
                  <a:lnTo>
                    <a:pt x="264" y="983"/>
                  </a:lnTo>
                  <a:cubicBezTo>
                    <a:pt x="336" y="1031"/>
                    <a:pt x="432" y="1055"/>
                    <a:pt x="528" y="1055"/>
                  </a:cubicBezTo>
                  <a:cubicBezTo>
                    <a:pt x="600" y="1055"/>
                    <a:pt x="671" y="1043"/>
                    <a:pt x="731" y="1007"/>
                  </a:cubicBezTo>
                  <a:cubicBezTo>
                    <a:pt x="791" y="995"/>
                    <a:pt x="851" y="947"/>
                    <a:pt x="899" y="899"/>
                  </a:cubicBezTo>
                  <a:cubicBezTo>
                    <a:pt x="947" y="851"/>
                    <a:pt x="983" y="803"/>
                    <a:pt x="1007" y="731"/>
                  </a:cubicBezTo>
                  <a:cubicBezTo>
                    <a:pt x="1043" y="672"/>
                    <a:pt x="1055" y="600"/>
                    <a:pt x="1055" y="528"/>
                  </a:cubicBezTo>
                  <a:lnTo>
                    <a:pt x="1031" y="384"/>
                  </a:lnTo>
                  <a:cubicBezTo>
                    <a:pt x="1007" y="300"/>
                    <a:pt x="959" y="216"/>
                    <a:pt x="899" y="156"/>
                  </a:cubicBezTo>
                  <a:lnTo>
                    <a:pt x="791" y="73"/>
                  </a:lnTo>
                  <a:cubicBezTo>
                    <a:pt x="707" y="25"/>
                    <a:pt x="624" y="1"/>
                    <a:pt x="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7738356" y="3541097"/>
              <a:ext cx="70803" cy="70206"/>
            </a:xfrm>
            <a:custGeom>
              <a:avLst/>
              <a:gdLst/>
              <a:ahLst/>
              <a:cxnLst/>
              <a:rect l="l" t="t" r="r" b="b"/>
              <a:pathLst>
                <a:path w="1067" h="1058" extrusionOk="0">
                  <a:moveTo>
                    <a:pt x="493" y="1"/>
                  </a:moveTo>
                  <a:cubicBezTo>
                    <a:pt x="441" y="1"/>
                    <a:pt x="384" y="20"/>
                    <a:pt x="336" y="40"/>
                  </a:cubicBezTo>
                  <a:cubicBezTo>
                    <a:pt x="204" y="100"/>
                    <a:pt x="96" y="195"/>
                    <a:pt x="48" y="327"/>
                  </a:cubicBezTo>
                  <a:cubicBezTo>
                    <a:pt x="24" y="387"/>
                    <a:pt x="0" y="459"/>
                    <a:pt x="0" y="531"/>
                  </a:cubicBezTo>
                  <a:cubicBezTo>
                    <a:pt x="12" y="579"/>
                    <a:pt x="12" y="627"/>
                    <a:pt x="24" y="675"/>
                  </a:cubicBezTo>
                  <a:cubicBezTo>
                    <a:pt x="48" y="758"/>
                    <a:pt x="96" y="842"/>
                    <a:pt x="156" y="902"/>
                  </a:cubicBezTo>
                  <a:lnTo>
                    <a:pt x="264" y="986"/>
                  </a:lnTo>
                  <a:cubicBezTo>
                    <a:pt x="347" y="1034"/>
                    <a:pt x="443" y="1058"/>
                    <a:pt x="527" y="1058"/>
                  </a:cubicBezTo>
                  <a:cubicBezTo>
                    <a:pt x="599" y="1058"/>
                    <a:pt x="671" y="1046"/>
                    <a:pt x="731" y="1010"/>
                  </a:cubicBezTo>
                  <a:cubicBezTo>
                    <a:pt x="803" y="986"/>
                    <a:pt x="862" y="950"/>
                    <a:pt x="910" y="902"/>
                  </a:cubicBezTo>
                  <a:cubicBezTo>
                    <a:pt x="958" y="854"/>
                    <a:pt x="994" y="794"/>
                    <a:pt x="1018" y="734"/>
                  </a:cubicBezTo>
                  <a:cubicBezTo>
                    <a:pt x="1042" y="675"/>
                    <a:pt x="1066" y="603"/>
                    <a:pt x="1054" y="531"/>
                  </a:cubicBezTo>
                  <a:lnTo>
                    <a:pt x="1042" y="387"/>
                  </a:lnTo>
                  <a:cubicBezTo>
                    <a:pt x="1018" y="303"/>
                    <a:pt x="970" y="219"/>
                    <a:pt x="910" y="148"/>
                  </a:cubicBezTo>
                  <a:lnTo>
                    <a:pt x="803" y="76"/>
                  </a:lnTo>
                  <a:cubicBezTo>
                    <a:pt x="719" y="28"/>
                    <a:pt x="623" y="4"/>
                    <a:pt x="527" y="4"/>
                  </a:cubicBezTo>
                  <a:cubicBezTo>
                    <a:pt x="516" y="2"/>
                    <a:pt x="505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7247178" y="3604269"/>
              <a:ext cx="62841" cy="62442"/>
            </a:xfrm>
            <a:custGeom>
              <a:avLst/>
              <a:gdLst/>
              <a:ahLst/>
              <a:cxnLst/>
              <a:rect l="l" t="t" r="r" b="b"/>
              <a:pathLst>
                <a:path w="947" h="941" extrusionOk="0">
                  <a:moveTo>
                    <a:pt x="443" y="1"/>
                  </a:moveTo>
                  <a:cubicBezTo>
                    <a:pt x="411" y="1"/>
                    <a:pt x="378" y="4"/>
                    <a:pt x="348" y="10"/>
                  </a:cubicBezTo>
                  <a:lnTo>
                    <a:pt x="240" y="58"/>
                  </a:lnTo>
                  <a:lnTo>
                    <a:pt x="144" y="142"/>
                  </a:lnTo>
                  <a:cubicBezTo>
                    <a:pt x="96" y="178"/>
                    <a:pt x="60" y="226"/>
                    <a:pt x="48" y="285"/>
                  </a:cubicBezTo>
                  <a:cubicBezTo>
                    <a:pt x="24" y="321"/>
                    <a:pt x="12" y="357"/>
                    <a:pt x="12" y="405"/>
                  </a:cubicBezTo>
                  <a:cubicBezTo>
                    <a:pt x="0" y="465"/>
                    <a:pt x="0" y="537"/>
                    <a:pt x="24" y="597"/>
                  </a:cubicBezTo>
                  <a:lnTo>
                    <a:pt x="72" y="705"/>
                  </a:lnTo>
                  <a:cubicBezTo>
                    <a:pt x="96" y="741"/>
                    <a:pt x="120" y="765"/>
                    <a:pt x="144" y="800"/>
                  </a:cubicBezTo>
                  <a:cubicBezTo>
                    <a:pt x="180" y="848"/>
                    <a:pt x="228" y="872"/>
                    <a:pt x="288" y="896"/>
                  </a:cubicBezTo>
                  <a:cubicBezTo>
                    <a:pt x="324" y="920"/>
                    <a:pt x="372" y="932"/>
                    <a:pt x="408" y="932"/>
                  </a:cubicBezTo>
                  <a:cubicBezTo>
                    <a:pt x="432" y="937"/>
                    <a:pt x="459" y="940"/>
                    <a:pt x="486" y="940"/>
                  </a:cubicBezTo>
                  <a:cubicBezTo>
                    <a:pt x="525" y="940"/>
                    <a:pt x="564" y="934"/>
                    <a:pt x="599" y="920"/>
                  </a:cubicBezTo>
                  <a:lnTo>
                    <a:pt x="707" y="872"/>
                  </a:lnTo>
                  <a:lnTo>
                    <a:pt x="803" y="800"/>
                  </a:lnTo>
                  <a:cubicBezTo>
                    <a:pt x="863" y="741"/>
                    <a:pt x="911" y="669"/>
                    <a:pt x="923" y="597"/>
                  </a:cubicBezTo>
                  <a:cubicBezTo>
                    <a:pt x="923" y="585"/>
                    <a:pt x="923" y="585"/>
                    <a:pt x="923" y="585"/>
                  </a:cubicBezTo>
                  <a:cubicBezTo>
                    <a:pt x="923" y="549"/>
                    <a:pt x="934" y="501"/>
                    <a:pt x="946" y="465"/>
                  </a:cubicBezTo>
                  <a:cubicBezTo>
                    <a:pt x="946" y="405"/>
                    <a:pt x="923" y="333"/>
                    <a:pt x="899" y="285"/>
                  </a:cubicBezTo>
                  <a:cubicBezTo>
                    <a:pt x="887" y="249"/>
                    <a:pt x="863" y="214"/>
                    <a:pt x="839" y="190"/>
                  </a:cubicBezTo>
                  <a:cubicBezTo>
                    <a:pt x="827" y="166"/>
                    <a:pt x="815" y="142"/>
                    <a:pt x="791" y="130"/>
                  </a:cubicBezTo>
                  <a:cubicBezTo>
                    <a:pt x="779" y="118"/>
                    <a:pt x="767" y="106"/>
                    <a:pt x="755" y="94"/>
                  </a:cubicBezTo>
                  <a:cubicBezTo>
                    <a:pt x="743" y="82"/>
                    <a:pt x="731" y="82"/>
                    <a:pt x="719" y="70"/>
                  </a:cubicBezTo>
                  <a:cubicBezTo>
                    <a:pt x="707" y="58"/>
                    <a:pt x="683" y="46"/>
                    <a:pt x="659" y="34"/>
                  </a:cubicBezTo>
                  <a:cubicBezTo>
                    <a:pt x="623" y="22"/>
                    <a:pt x="575" y="10"/>
                    <a:pt x="539" y="10"/>
                  </a:cubicBezTo>
                  <a:cubicBezTo>
                    <a:pt x="509" y="4"/>
                    <a:pt x="476" y="1"/>
                    <a:pt x="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6659848" y="3260737"/>
              <a:ext cx="59655" cy="58129"/>
            </a:xfrm>
            <a:custGeom>
              <a:avLst/>
              <a:gdLst/>
              <a:ahLst/>
              <a:cxnLst/>
              <a:rect l="l" t="t" r="r" b="b"/>
              <a:pathLst>
                <a:path w="899" h="876" extrusionOk="0">
                  <a:moveTo>
                    <a:pt x="443" y="1"/>
                  </a:moveTo>
                  <a:lnTo>
                    <a:pt x="371" y="13"/>
                  </a:lnTo>
                  <a:lnTo>
                    <a:pt x="324" y="13"/>
                  </a:lnTo>
                  <a:cubicBezTo>
                    <a:pt x="276" y="25"/>
                    <a:pt x="216" y="49"/>
                    <a:pt x="180" y="85"/>
                  </a:cubicBezTo>
                  <a:cubicBezTo>
                    <a:pt x="132" y="121"/>
                    <a:pt x="96" y="157"/>
                    <a:pt x="60" y="216"/>
                  </a:cubicBezTo>
                  <a:cubicBezTo>
                    <a:pt x="60" y="216"/>
                    <a:pt x="24" y="312"/>
                    <a:pt x="24" y="312"/>
                  </a:cubicBezTo>
                  <a:cubicBezTo>
                    <a:pt x="0" y="396"/>
                    <a:pt x="0" y="480"/>
                    <a:pt x="24" y="552"/>
                  </a:cubicBezTo>
                  <a:cubicBezTo>
                    <a:pt x="36" y="588"/>
                    <a:pt x="48" y="624"/>
                    <a:pt x="60" y="660"/>
                  </a:cubicBezTo>
                  <a:cubicBezTo>
                    <a:pt x="84" y="696"/>
                    <a:pt x="108" y="719"/>
                    <a:pt x="132" y="743"/>
                  </a:cubicBezTo>
                  <a:cubicBezTo>
                    <a:pt x="180" y="791"/>
                    <a:pt x="228" y="827"/>
                    <a:pt x="288" y="839"/>
                  </a:cubicBezTo>
                  <a:lnTo>
                    <a:pt x="336" y="863"/>
                  </a:lnTo>
                  <a:lnTo>
                    <a:pt x="348" y="863"/>
                  </a:lnTo>
                  <a:cubicBezTo>
                    <a:pt x="383" y="875"/>
                    <a:pt x="431" y="875"/>
                    <a:pt x="467" y="875"/>
                  </a:cubicBezTo>
                  <a:cubicBezTo>
                    <a:pt x="551" y="875"/>
                    <a:pt x="623" y="863"/>
                    <a:pt x="683" y="815"/>
                  </a:cubicBezTo>
                  <a:cubicBezTo>
                    <a:pt x="743" y="779"/>
                    <a:pt x="803" y="731"/>
                    <a:pt x="839" y="672"/>
                  </a:cubicBezTo>
                  <a:cubicBezTo>
                    <a:pt x="875" y="600"/>
                    <a:pt x="898" y="528"/>
                    <a:pt x="898" y="456"/>
                  </a:cubicBezTo>
                  <a:cubicBezTo>
                    <a:pt x="898" y="372"/>
                    <a:pt x="875" y="300"/>
                    <a:pt x="827" y="228"/>
                  </a:cubicBezTo>
                  <a:cubicBezTo>
                    <a:pt x="791" y="157"/>
                    <a:pt x="731" y="97"/>
                    <a:pt x="671" y="61"/>
                  </a:cubicBezTo>
                  <a:lnTo>
                    <a:pt x="563" y="13"/>
                  </a:lnTo>
                  <a:cubicBezTo>
                    <a:pt x="533" y="7"/>
                    <a:pt x="503" y="4"/>
                    <a:pt x="473" y="4"/>
                  </a:cubicBezTo>
                  <a:cubicBezTo>
                    <a:pt x="443" y="4"/>
                    <a:pt x="413" y="7"/>
                    <a:pt x="383" y="13"/>
                  </a:cubicBezTo>
                  <a:lnTo>
                    <a:pt x="4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6681281" y="326153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7113667" y="3175534"/>
              <a:ext cx="57267" cy="56669"/>
            </a:xfrm>
            <a:custGeom>
              <a:avLst/>
              <a:gdLst/>
              <a:ahLst/>
              <a:cxnLst/>
              <a:rect l="l" t="t" r="r" b="b"/>
              <a:pathLst>
                <a:path w="863" h="854" extrusionOk="0">
                  <a:moveTo>
                    <a:pt x="398" y="0"/>
                  </a:moveTo>
                  <a:cubicBezTo>
                    <a:pt x="350" y="0"/>
                    <a:pt x="303" y="20"/>
                    <a:pt x="264" y="39"/>
                  </a:cubicBezTo>
                  <a:cubicBezTo>
                    <a:pt x="156" y="75"/>
                    <a:pt x="72" y="159"/>
                    <a:pt x="36" y="267"/>
                  </a:cubicBezTo>
                  <a:cubicBezTo>
                    <a:pt x="12" y="315"/>
                    <a:pt x="0" y="375"/>
                    <a:pt x="0" y="423"/>
                  </a:cubicBezTo>
                  <a:lnTo>
                    <a:pt x="12" y="542"/>
                  </a:lnTo>
                  <a:cubicBezTo>
                    <a:pt x="36" y="614"/>
                    <a:pt x="72" y="674"/>
                    <a:pt x="132" y="734"/>
                  </a:cubicBezTo>
                  <a:lnTo>
                    <a:pt x="216" y="794"/>
                  </a:lnTo>
                  <a:cubicBezTo>
                    <a:pt x="276" y="842"/>
                    <a:pt x="359" y="854"/>
                    <a:pt x="431" y="854"/>
                  </a:cubicBezTo>
                  <a:cubicBezTo>
                    <a:pt x="491" y="854"/>
                    <a:pt x="539" y="842"/>
                    <a:pt x="599" y="818"/>
                  </a:cubicBezTo>
                  <a:cubicBezTo>
                    <a:pt x="755" y="746"/>
                    <a:pt x="851" y="602"/>
                    <a:pt x="862" y="423"/>
                  </a:cubicBezTo>
                  <a:lnTo>
                    <a:pt x="839" y="315"/>
                  </a:lnTo>
                  <a:cubicBezTo>
                    <a:pt x="827" y="243"/>
                    <a:pt x="791" y="171"/>
                    <a:pt x="731" y="123"/>
                  </a:cubicBezTo>
                  <a:lnTo>
                    <a:pt x="647" y="63"/>
                  </a:lnTo>
                  <a:cubicBezTo>
                    <a:pt x="575" y="15"/>
                    <a:pt x="503" y="3"/>
                    <a:pt x="431" y="3"/>
                  </a:cubicBezTo>
                  <a:cubicBezTo>
                    <a:pt x="420" y="1"/>
                    <a:pt x="409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7318709" y="3144409"/>
              <a:ext cx="52489" cy="52029"/>
            </a:xfrm>
            <a:custGeom>
              <a:avLst/>
              <a:gdLst/>
              <a:ahLst/>
              <a:cxnLst/>
              <a:rect l="l" t="t" r="r" b="b"/>
              <a:pathLst>
                <a:path w="1115" h="1024" extrusionOk="0">
                  <a:moveTo>
                    <a:pt x="576" y="1"/>
                  </a:moveTo>
                  <a:cubicBezTo>
                    <a:pt x="556" y="1"/>
                    <a:pt x="536" y="2"/>
                    <a:pt x="515" y="6"/>
                  </a:cubicBezTo>
                  <a:cubicBezTo>
                    <a:pt x="467" y="6"/>
                    <a:pt x="431" y="18"/>
                    <a:pt x="383" y="42"/>
                  </a:cubicBezTo>
                  <a:cubicBezTo>
                    <a:pt x="360" y="54"/>
                    <a:pt x="336" y="66"/>
                    <a:pt x="312" y="78"/>
                  </a:cubicBezTo>
                  <a:cubicBezTo>
                    <a:pt x="288" y="101"/>
                    <a:pt x="252" y="125"/>
                    <a:pt x="228" y="149"/>
                  </a:cubicBezTo>
                  <a:cubicBezTo>
                    <a:pt x="192" y="185"/>
                    <a:pt x="156" y="221"/>
                    <a:pt x="132" y="257"/>
                  </a:cubicBezTo>
                  <a:cubicBezTo>
                    <a:pt x="0" y="497"/>
                    <a:pt x="72" y="808"/>
                    <a:pt x="312" y="952"/>
                  </a:cubicBezTo>
                  <a:lnTo>
                    <a:pt x="324" y="952"/>
                  </a:lnTo>
                  <a:cubicBezTo>
                    <a:pt x="407" y="1000"/>
                    <a:pt x="491" y="1024"/>
                    <a:pt x="587" y="1024"/>
                  </a:cubicBezTo>
                  <a:cubicBezTo>
                    <a:pt x="671" y="1024"/>
                    <a:pt x="767" y="1000"/>
                    <a:pt x="839" y="952"/>
                  </a:cubicBezTo>
                  <a:cubicBezTo>
                    <a:pt x="922" y="904"/>
                    <a:pt x="982" y="844"/>
                    <a:pt x="1030" y="772"/>
                  </a:cubicBezTo>
                  <a:cubicBezTo>
                    <a:pt x="1114" y="605"/>
                    <a:pt x="1114" y="413"/>
                    <a:pt x="1030" y="257"/>
                  </a:cubicBezTo>
                  <a:cubicBezTo>
                    <a:pt x="982" y="185"/>
                    <a:pt x="922" y="113"/>
                    <a:pt x="839" y="78"/>
                  </a:cubicBezTo>
                  <a:lnTo>
                    <a:pt x="719" y="18"/>
                  </a:lnTo>
                  <a:cubicBezTo>
                    <a:pt x="668" y="9"/>
                    <a:pt x="623" y="1"/>
                    <a:pt x="5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6771859" y="3415747"/>
              <a:ext cx="62907" cy="62841"/>
            </a:xfrm>
            <a:custGeom>
              <a:avLst/>
              <a:gdLst/>
              <a:ahLst/>
              <a:cxnLst/>
              <a:rect l="l" t="t" r="r" b="b"/>
              <a:pathLst>
                <a:path w="948" h="947" extrusionOk="0">
                  <a:moveTo>
                    <a:pt x="468" y="0"/>
                  </a:moveTo>
                  <a:cubicBezTo>
                    <a:pt x="408" y="0"/>
                    <a:pt x="348" y="12"/>
                    <a:pt x="288" y="48"/>
                  </a:cubicBezTo>
                  <a:cubicBezTo>
                    <a:pt x="181" y="84"/>
                    <a:pt x="85" y="180"/>
                    <a:pt x="49" y="288"/>
                  </a:cubicBezTo>
                  <a:cubicBezTo>
                    <a:pt x="13" y="348"/>
                    <a:pt x="1" y="408"/>
                    <a:pt x="1" y="468"/>
                  </a:cubicBezTo>
                  <a:lnTo>
                    <a:pt x="25" y="599"/>
                  </a:lnTo>
                  <a:cubicBezTo>
                    <a:pt x="37" y="683"/>
                    <a:pt x="85" y="743"/>
                    <a:pt x="145" y="803"/>
                  </a:cubicBezTo>
                  <a:lnTo>
                    <a:pt x="241" y="875"/>
                  </a:lnTo>
                  <a:cubicBezTo>
                    <a:pt x="300" y="923"/>
                    <a:pt x="384" y="947"/>
                    <a:pt x="468" y="947"/>
                  </a:cubicBezTo>
                  <a:cubicBezTo>
                    <a:pt x="528" y="947"/>
                    <a:pt x="600" y="935"/>
                    <a:pt x="648" y="899"/>
                  </a:cubicBezTo>
                  <a:cubicBezTo>
                    <a:pt x="768" y="863"/>
                    <a:pt x="863" y="767"/>
                    <a:pt x="899" y="659"/>
                  </a:cubicBezTo>
                  <a:cubicBezTo>
                    <a:pt x="935" y="599"/>
                    <a:pt x="947" y="539"/>
                    <a:pt x="947" y="468"/>
                  </a:cubicBezTo>
                  <a:lnTo>
                    <a:pt x="923" y="348"/>
                  </a:lnTo>
                  <a:cubicBezTo>
                    <a:pt x="899" y="276"/>
                    <a:pt x="863" y="204"/>
                    <a:pt x="803" y="144"/>
                  </a:cubicBezTo>
                  <a:lnTo>
                    <a:pt x="708" y="72"/>
                  </a:lnTo>
                  <a:cubicBezTo>
                    <a:pt x="636" y="24"/>
                    <a:pt x="552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7135100" y="3786088"/>
              <a:ext cx="66026" cy="66026"/>
            </a:xfrm>
            <a:custGeom>
              <a:avLst/>
              <a:gdLst/>
              <a:ahLst/>
              <a:cxnLst/>
              <a:rect l="l" t="t" r="r" b="b"/>
              <a:pathLst>
                <a:path w="995" h="995" extrusionOk="0">
                  <a:moveTo>
                    <a:pt x="504" y="1"/>
                  </a:moveTo>
                  <a:cubicBezTo>
                    <a:pt x="432" y="1"/>
                    <a:pt x="372" y="13"/>
                    <a:pt x="312" y="49"/>
                  </a:cubicBezTo>
                  <a:cubicBezTo>
                    <a:pt x="192" y="97"/>
                    <a:pt x="96" y="180"/>
                    <a:pt x="48" y="312"/>
                  </a:cubicBezTo>
                  <a:cubicBezTo>
                    <a:pt x="24" y="360"/>
                    <a:pt x="1" y="432"/>
                    <a:pt x="12" y="492"/>
                  </a:cubicBezTo>
                  <a:lnTo>
                    <a:pt x="24" y="624"/>
                  </a:lnTo>
                  <a:cubicBezTo>
                    <a:pt x="48" y="707"/>
                    <a:pt x="96" y="779"/>
                    <a:pt x="156" y="851"/>
                  </a:cubicBezTo>
                  <a:lnTo>
                    <a:pt x="252" y="923"/>
                  </a:lnTo>
                  <a:cubicBezTo>
                    <a:pt x="324" y="971"/>
                    <a:pt x="408" y="995"/>
                    <a:pt x="504" y="995"/>
                  </a:cubicBezTo>
                  <a:cubicBezTo>
                    <a:pt x="563" y="995"/>
                    <a:pt x="635" y="983"/>
                    <a:pt x="695" y="947"/>
                  </a:cubicBezTo>
                  <a:cubicBezTo>
                    <a:pt x="815" y="899"/>
                    <a:pt x="911" y="803"/>
                    <a:pt x="947" y="683"/>
                  </a:cubicBezTo>
                  <a:cubicBezTo>
                    <a:pt x="983" y="624"/>
                    <a:pt x="995" y="564"/>
                    <a:pt x="995" y="492"/>
                  </a:cubicBezTo>
                  <a:cubicBezTo>
                    <a:pt x="995" y="456"/>
                    <a:pt x="983" y="408"/>
                    <a:pt x="983" y="372"/>
                  </a:cubicBezTo>
                  <a:cubicBezTo>
                    <a:pt x="959" y="288"/>
                    <a:pt x="911" y="204"/>
                    <a:pt x="851" y="144"/>
                  </a:cubicBezTo>
                  <a:lnTo>
                    <a:pt x="743" y="73"/>
                  </a:lnTo>
                  <a:cubicBezTo>
                    <a:pt x="671" y="25"/>
                    <a:pt x="587" y="1"/>
                    <a:pt x="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6620896" y="3991132"/>
              <a:ext cx="117652" cy="101129"/>
            </a:xfrm>
            <a:custGeom>
              <a:avLst/>
              <a:gdLst/>
              <a:ahLst/>
              <a:cxnLst/>
              <a:rect l="l" t="t" r="r" b="b"/>
              <a:pathLst>
                <a:path w="1773" h="1524" extrusionOk="0">
                  <a:moveTo>
                    <a:pt x="383" y="0"/>
                  </a:moveTo>
                  <a:cubicBezTo>
                    <a:pt x="330" y="0"/>
                    <a:pt x="277" y="12"/>
                    <a:pt x="228" y="37"/>
                  </a:cubicBezTo>
                  <a:cubicBezTo>
                    <a:pt x="156" y="85"/>
                    <a:pt x="96" y="145"/>
                    <a:pt x="60" y="216"/>
                  </a:cubicBezTo>
                  <a:cubicBezTo>
                    <a:pt x="24" y="312"/>
                    <a:pt x="0" y="420"/>
                    <a:pt x="0" y="516"/>
                  </a:cubicBezTo>
                  <a:cubicBezTo>
                    <a:pt x="0" y="624"/>
                    <a:pt x="0" y="731"/>
                    <a:pt x="24" y="827"/>
                  </a:cubicBezTo>
                  <a:cubicBezTo>
                    <a:pt x="48" y="1103"/>
                    <a:pt x="216" y="1342"/>
                    <a:pt x="467" y="1450"/>
                  </a:cubicBezTo>
                  <a:cubicBezTo>
                    <a:pt x="593" y="1499"/>
                    <a:pt x="723" y="1523"/>
                    <a:pt x="855" y="1523"/>
                  </a:cubicBezTo>
                  <a:cubicBezTo>
                    <a:pt x="949" y="1523"/>
                    <a:pt x="1043" y="1511"/>
                    <a:pt x="1138" y="1486"/>
                  </a:cubicBezTo>
                  <a:cubicBezTo>
                    <a:pt x="1270" y="1462"/>
                    <a:pt x="1390" y="1414"/>
                    <a:pt x="1509" y="1342"/>
                  </a:cubicBezTo>
                  <a:cubicBezTo>
                    <a:pt x="1557" y="1306"/>
                    <a:pt x="1605" y="1258"/>
                    <a:pt x="1653" y="1199"/>
                  </a:cubicBezTo>
                  <a:cubicBezTo>
                    <a:pt x="1761" y="1067"/>
                    <a:pt x="1773" y="887"/>
                    <a:pt x="1701" y="731"/>
                  </a:cubicBezTo>
                  <a:cubicBezTo>
                    <a:pt x="1629" y="624"/>
                    <a:pt x="1521" y="552"/>
                    <a:pt x="1390" y="528"/>
                  </a:cubicBezTo>
                  <a:lnTo>
                    <a:pt x="1258" y="516"/>
                  </a:lnTo>
                  <a:cubicBezTo>
                    <a:pt x="1174" y="516"/>
                    <a:pt x="1090" y="516"/>
                    <a:pt x="1006" y="552"/>
                  </a:cubicBezTo>
                  <a:lnTo>
                    <a:pt x="851" y="576"/>
                  </a:lnTo>
                  <a:cubicBezTo>
                    <a:pt x="839" y="528"/>
                    <a:pt x="827" y="468"/>
                    <a:pt x="815" y="420"/>
                  </a:cubicBezTo>
                  <a:cubicBezTo>
                    <a:pt x="803" y="384"/>
                    <a:pt x="791" y="360"/>
                    <a:pt x="779" y="336"/>
                  </a:cubicBezTo>
                  <a:cubicBezTo>
                    <a:pt x="755" y="252"/>
                    <a:pt x="719" y="180"/>
                    <a:pt x="659" y="133"/>
                  </a:cubicBezTo>
                  <a:cubicBezTo>
                    <a:pt x="588" y="46"/>
                    <a:pt x="485" y="0"/>
                    <a:pt x="3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7868682" y="3967443"/>
              <a:ext cx="110552" cy="108826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6523152" y="2796102"/>
              <a:ext cx="91441" cy="85535"/>
            </a:xfrm>
            <a:custGeom>
              <a:avLst/>
              <a:gdLst/>
              <a:ahLst/>
              <a:cxnLst/>
              <a:rect l="l" t="t" r="r" b="b"/>
              <a:pathLst>
                <a:path w="1378" h="1289" extrusionOk="0">
                  <a:moveTo>
                    <a:pt x="298" y="0"/>
                  </a:moveTo>
                  <a:cubicBezTo>
                    <a:pt x="279" y="0"/>
                    <a:pt x="260" y="3"/>
                    <a:pt x="240" y="8"/>
                  </a:cubicBezTo>
                  <a:cubicBezTo>
                    <a:pt x="192" y="20"/>
                    <a:pt x="156" y="44"/>
                    <a:pt x="132" y="92"/>
                  </a:cubicBezTo>
                  <a:cubicBezTo>
                    <a:pt x="0" y="212"/>
                    <a:pt x="48" y="475"/>
                    <a:pt x="72" y="643"/>
                  </a:cubicBezTo>
                  <a:cubicBezTo>
                    <a:pt x="84" y="811"/>
                    <a:pt x="144" y="978"/>
                    <a:pt x="252" y="1122"/>
                  </a:cubicBezTo>
                  <a:cubicBezTo>
                    <a:pt x="368" y="1229"/>
                    <a:pt x="515" y="1288"/>
                    <a:pt x="675" y="1288"/>
                  </a:cubicBezTo>
                  <a:cubicBezTo>
                    <a:pt x="713" y="1288"/>
                    <a:pt x="752" y="1285"/>
                    <a:pt x="791" y="1278"/>
                  </a:cubicBezTo>
                  <a:cubicBezTo>
                    <a:pt x="958" y="1266"/>
                    <a:pt x="1126" y="1170"/>
                    <a:pt x="1234" y="1026"/>
                  </a:cubicBezTo>
                  <a:cubicBezTo>
                    <a:pt x="1342" y="954"/>
                    <a:pt x="1378" y="823"/>
                    <a:pt x="1354" y="703"/>
                  </a:cubicBezTo>
                  <a:cubicBezTo>
                    <a:pt x="1294" y="607"/>
                    <a:pt x="1186" y="547"/>
                    <a:pt x="1078" y="547"/>
                  </a:cubicBezTo>
                  <a:cubicBezTo>
                    <a:pt x="1024" y="535"/>
                    <a:pt x="970" y="529"/>
                    <a:pt x="918" y="529"/>
                  </a:cubicBezTo>
                  <a:cubicBezTo>
                    <a:pt x="865" y="529"/>
                    <a:pt x="815" y="535"/>
                    <a:pt x="767" y="547"/>
                  </a:cubicBezTo>
                  <a:lnTo>
                    <a:pt x="743" y="547"/>
                  </a:lnTo>
                  <a:cubicBezTo>
                    <a:pt x="719" y="499"/>
                    <a:pt x="695" y="439"/>
                    <a:pt x="671" y="391"/>
                  </a:cubicBezTo>
                  <a:cubicBezTo>
                    <a:pt x="623" y="248"/>
                    <a:pt x="527" y="56"/>
                    <a:pt x="371" y="20"/>
                  </a:cubicBezTo>
                  <a:cubicBezTo>
                    <a:pt x="350" y="6"/>
                    <a:pt x="325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6946711" y="3025500"/>
              <a:ext cx="92303" cy="72131"/>
            </a:xfrm>
            <a:custGeom>
              <a:avLst/>
              <a:gdLst/>
              <a:ahLst/>
              <a:cxnLst/>
              <a:rect l="l" t="t" r="r" b="b"/>
              <a:pathLst>
                <a:path w="1391" h="1087" extrusionOk="0">
                  <a:moveTo>
                    <a:pt x="1127" y="1"/>
                  </a:moveTo>
                  <a:cubicBezTo>
                    <a:pt x="1067" y="1"/>
                    <a:pt x="1007" y="13"/>
                    <a:pt x="959" y="37"/>
                  </a:cubicBezTo>
                  <a:cubicBezTo>
                    <a:pt x="911" y="61"/>
                    <a:pt x="863" y="96"/>
                    <a:pt x="827" y="132"/>
                  </a:cubicBezTo>
                  <a:cubicBezTo>
                    <a:pt x="779" y="192"/>
                    <a:pt x="744" y="240"/>
                    <a:pt x="720" y="300"/>
                  </a:cubicBezTo>
                  <a:lnTo>
                    <a:pt x="720" y="288"/>
                  </a:lnTo>
                  <a:cubicBezTo>
                    <a:pt x="696" y="336"/>
                    <a:pt x="672" y="384"/>
                    <a:pt x="648" y="420"/>
                  </a:cubicBezTo>
                  <a:lnTo>
                    <a:pt x="624" y="444"/>
                  </a:lnTo>
                  <a:cubicBezTo>
                    <a:pt x="612" y="456"/>
                    <a:pt x="600" y="456"/>
                    <a:pt x="576" y="468"/>
                  </a:cubicBezTo>
                  <a:cubicBezTo>
                    <a:pt x="564" y="468"/>
                    <a:pt x="564" y="456"/>
                    <a:pt x="552" y="456"/>
                  </a:cubicBezTo>
                  <a:lnTo>
                    <a:pt x="420" y="372"/>
                  </a:lnTo>
                  <a:cubicBezTo>
                    <a:pt x="372" y="336"/>
                    <a:pt x="324" y="312"/>
                    <a:pt x="264" y="300"/>
                  </a:cubicBezTo>
                  <a:cubicBezTo>
                    <a:pt x="240" y="294"/>
                    <a:pt x="220" y="291"/>
                    <a:pt x="199" y="291"/>
                  </a:cubicBezTo>
                  <a:cubicBezTo>
                    <a:pt x="178" y="291"/>
                    <a:pt x="157" y="294"/>
                    <a:pt x="133" y="300"/>
                  </a:cubicBezTo>
                  <a:cubicBezTo>
                    <a:pt x="49" y="324"/>
                    <a:pt x="1" y="408"/>
                    <a:pt x="25" y="492"/>
                  </a:cubicBezTo>
                  <a:cubicBezTo>
                    <a:pt x="37" y="528"/>
                    <a:pt x="61" y="564"/>
                    <a:pt x="85" y="576"/>
                  </a:cubicBezTo>
                  <a:cubicBezTo>
                    <a:pt x="97" y="588"/>
                    <a:pt x="97" y="599"/>
                    <a:pt x="109" y="611"/>
                  </a:cubicBezTo>
                  <a:cubicBezTo>
                    <a:pt x="133" y="647"/>
                    <a:pt x="157" y="707"/>
                    <a:pt x="181" y="755"/>
                  </a:cubicBezTo>
                  <a:cubicBezTo>
                    <a:pt x="264" y="911"/>
                    <a:pt x="408" y="1019"/>
                    <a:pt x="576" y="1067"/>
                  </a:cubicBezTo>
                  <a:cubicBezTo>
                    <a:pt x="623" y="1079"/>
                    <a:pt x="672" y="1086"/>
                    <a:pt x="721" y="1086"/>
                  </a:cubicBezTo>
                  <a:cubicBezTo>
                    <a:pt x="809" y="1086"/>
                    <a:pt x="899" y="1065"/>
                    <a:pt x="983" y="1019"/>
                  </a:cubicBezTo>
                  <a:cubicBezTo>
                    <a:pt x="1067" y="971"/>
                    <a:pt x="1139" y="911"/>
                    <a:pt x="1199" y="839"/>
                  </a:cubicBezTo>
                  <a:cubicBezTo>
                    <a:pt x="1247" y="791"/>
                    <a:pt x="1282" y="743"/>
                    <a:pt x="1306" y="683"/>
                  </a:cubicBezTo>
                  <a:cubicBezTo>
                    <a:pt x="1342" y="599"/>
                    <a:pt x="1366" y="516"/>
                    <a:pt x="1378" y="432"/>
                  </a:cubicBezTo>
                  <a:cubicBezTo>
                    <a:pt x="1390" y="300"/>
                    <a:pt x="1354" y="180"/>
                    <a:pt x="1271" y="72"/>
                  </a:cubicBezTo>
                  <a:cubicBezTo>
                    <a:pt x="1235" y="37"/>
                    <a:pt x="1187" y="13"/>
                    <a:pt x="1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6551752" y="3794847"/>
              <a:ext cx="89848" cy="78766"/>
            </a:xfrm>
            <a:custGeom>
              <a:avLst/>
              <a:gdLst/>
              <a:ahLst/>
              <a:cxnLst/>
              <a:rect l="l" t="t" r="r" b="b"/>
              <a:pathLst>
                <a:path w="1354" h="1187" extrusionOk="0">
                  <a:moveTo>
                    <a:pt x="1126" y="0"/>
                  </a:moveTo>
                  <a:cubicBezTo>
                    <a:pt x="1042" y="12"/>
                    <a:pt x="982" y="36"/>
                    <a:pt x="923" y="96"/>
                  </a:cubicBezTo>
                  <a:cubicBezTo>
                    <a:pt x="815" y="180"/>
                    <a:pt x="743" y="288"/>
                    <a:pt x="683" y="408"/>
                  </a:cubicBezTo>
                  <a:cubicBezTo>
                    <a:pt x="659" y="456"/>
                    <a:pt x="635" y="516"/>
                    <a:pt x="611" y="563"/>
                  </a:cubicBezTo>
                  <a:cubicBezTo>
                    <a:pt x="563" y="539"/>
                    <a:pt x="527" y="516"/>
                    <a:pt x="479" y="492"/>
                  </a:cubicBezTo>
                  <a:lnTo>
                    <a:pt x="324" y="420"/>
                  </a:lnTo>
                  <a:cubicBezTo>
                    <a:pt x="264" y="384"/>
                    <a:pt x="180" y="372"/>
                    <a:pt x="108" y="372"/>
                  </a:cubicBezTo>
                  <a:cubicBezTo>
                    <a:pt x="60" y="384"/>
                    <a:pt x="24" y="420"/>
                    <a:pt x="12" y="468"/>
                  </a:cubicBezTo>
                  <a:cubicBezTo>
                    <a:pt x="0" y="575"/>
                    <a:pt x="36" y="683"/>
                    <a:pt x="108" y="767"/>
                  </a:cubicBezTo>
                  <a:cubicBezTo>
                    <a:pt x="156" y="839"/>
                    <a:pt x="216" y="899"/>
                    <a:pt x="288" y="959"/>
                  </a:cubicBezTo>
                  <a:cubicBezTo>
                    <a:pt x="360" y="1019"/>
                    <a:pt x="443" y="1078"/>
                    <a:pt x="527" y="1126"/>
                  </a:cubicBezTo>
                  <a:cubicBezTo>
                    <a:pt x="599" y="1162"/>
                    <a:pt x="671" y="1186"/>
                    <a:pt x="755" y="1186"/>
                  </a:cubicBezTo>
                  <a:cubicBezTo>
                    <a:pt x="851" y="1174"/>
                    <a:pt x="947" y="1138"/>
                    <a:pt x="1018" y="1066"/>
                  </a:cubicBezTo>
                  <a:cubicBezTo>
                    <a:pt x="1090" y="995"/>
                    <a:pt x="1138" y="923"/>
                    <a:pt x="1174" y="839"/>
                  </a:cubicBezTo>
                  <a:cubicBezTo>
                    <a:pt x="1222" y="731"/>
                    <a:pt x="1270" y="623"/>
                    <a:pt x="1306" y="504"/>
                  </a:cubicBezTo>
                  <a:cubicBezTo>
                    <a:pt x="1354" y="384"/>
                    <a:pt x="1354" y="240"/>
                    <a:pt x="1306" y="120"/>
                  </a:cubicBezTo>
                  <a:cubicBezTo>
                    <a:pt x="1270" y="48"/>
                    <a:pt x="1198" y="0"/>
                    <a:pt x="1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7813008" y="2868166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7789982" y="2852241"/>
              <a:ext cx="66" cy="86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7813008" y="2867370"/>
              <a:ext cx="66" cy="86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7789185" y="2841093"/>
              <a:ext cx="65229" cy="58129"/>
            </a:xfrm>
            <a:custGeom>
              <a:avLst/>
              <a:gdLst/>
              <a:ahLst/>
              <a:cxnLst/>
              <a:rect l="l" t="t" r="r" b="b"/>
              <a:pathLst>
                <a:path w="983" h="876" extrusionOk="0">
                  <a:moveTo>
                    <a:pt x="168" y="1"/>
                  </a:moveTo>
                  <a:cubicBezTo>
                    <a:pt x="132" y="1"/>
                    <a:pt x="85" y="13"/>
                    <a:pt x="61" y="37"/>
                  </a:cubicBezTo>
                  <a:lnTo>
                    <a:pt x="49" y="49"/>
                  </a:lnTo>
                  <a:cubicBezTo>
                    <a:pt x="25" y="73"/>
                    <a:pt x="13" y="97"/>
                    <a:pt x="25" y="121"/>
                  </a:cubicBezTo>
                  <a:cubicBezTo>
                    <a:pt x="25" y="145"/>
                    <a:pt x="25" y="157"/>
                    <a:pt x="37" y="181"/>
                  </a:cubicBezTo>
                  <a:lnTo>
                    <a:pt x="37" y="193"/>
                  </a:lnTo>
                  <a:lnTo>
                    <a:pt x="37" y="240"/>
                  </a:lnTo>
                  <a:cubicBezTo>
                    <a:pt x="37" y="252"/>
                    <a:pt x="37" y="264"/>
                    <a:pt x="37" y="276"/>
                  </a:cubicBezTo>
                  <a:cubicBezTo>
                    <a:pt x="1" y="384"/>
                    <a:pt x="13" y="516"/>
                    <a:pt x="61" y="636"/>
                  </a:cubicBezTo>
                  <a:cubicBezTo>
                    <a:pt x="153" y="784"/>
                    <a:pt x="318" y="875"/>
                    <a:pt x="488" y="875"/>
                  </a:cubicBezTo>
                  <a:cubicBezTo>
                    <a:pt x="537" y="875"/>
                    <a:pt x="587" y="868"/>
                    <a:pt x="635" y="851"/>
                  </a:cubicBezTo>
                  <a:cubicBezTo>
                    <a:pt x="767" y="827"/>
                    <a:pt x="887" y="744"/>
                    <a:pt x="959" y="624"/>
                  </a:cubicBezTo>
                  <a:cubicBezTo>
                    <a:pt x="983" y="564"/>
                    <a:pt x="971" y="480"/>
                    <a:pt x="911" y="420"/>
                  </a:cubicBezTo>
                  <a:cubicBezTo>
                    <a:pt x="887" y="396"/>
                    <a:pt x="851" y="384"/>
                    <a:pt x="815" y="372"/>
                  </a:cubicBezTo>
                  <a:lnTo>
                    <a:pt x="695" y="372"/>
                  </a:lnTo>
                  <a:lnTo>
                    <a:pt x="635" y="384"/>
                  </a:lnTo>
                  <a:cubicBezTo>
                    <a:pt x="612" y="396"/>
                    <a:pt x="588" y="408"/>
                    <a:pt x="564" y="420"/>
                  </a:cubicBezTo>
                  <a:cubicBezTo>
                    <a:pt x="552" y="420"/>
                    <a:pt x="528" y="420"/>
                    <a:pt x="516" y="432"/>
                  </a:cubicBezTo>
                  <a:cubicBezTo>
                    <a:pt x="504" y="432"/>
                    <a:pt x="492" y="444"/>
                    <a:pt x="480" y="444"/>
                  </a:cubicBezTo>
                  <a:lnTo>
                    <a:pt x="432" y="444"/>
                  </a:lnTo>
                  <a:lnTo>
                    <a:pt x="384" y="420"/>
                  </a:lnTo>
                  <a:cubicBezTo>
                    <a:pt x="376" y="420"/>
                    <a:pt x="373" y="415"/>
                    <a:pt x="376" y="415"/>
                  </a:cubicBezTo>
                  <a:cubicBezTo>
                    <a:pt x="377" y="415"/>
                    <a:pt x="380" y="416"/>
                    <a:pt x="384" y="420"/>
                  </a:cubicBezTo>
                  <a:lnTo>
                    <a:pt x="384" y="396"/>
                  </a:lnTo>
                  <a:lnTo>
                    <a:pt x="384" y="384"/>
                  </a:lnTo>
                  <a:lnTo>
                    <a:pt x="384" y="300"/>
                  </a:lnTo>
                  <a:cubicBezTo>
                    <a:pt x="372" y="229"/>
                    <a:pt x="348" y="157"/>
                    <a:pt x="300" y="97"/>
                  </a:cubicBezTo>
                  <a:cubicBezTo>
                    <a:pt x="264" y="49"/>
                    <a:pt x="228" y="25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8009359" y="3509510"/>
              <a:ext cx="96218" cy="73391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7300396" y="4014955"/>
              <a:ext cx="59722" cy="50963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6425341" y="3230544"/>
              <a:ext cx="90711" cy="77572"/>
            </a:xfrm>
            <a:custGeom>
              <a:avLst/>
              <a:gdLst/>
              <a:ahLst/>
              <a:cxnLst/>
              <a:rect l="l" t="t" r="r" b="b"/>
              <a:pathLst>
                <a:path w="1367" h="1169" extrusionOk="0">
                  <a:moveTo>
                    <a:pt x="779" y="1"/>
                  </a:moveTo>
                  <a:cubicBezTo>
                    <a:pt x="264" y="1"/>
                    <a:pt x="1" y="636"/>
                    <a:pt x="372" y="995"/>
                  </a:cubicBezTo>
                  <a:cubicBezTo>
                    <a:pt x="489" y="1115"/>
                    <a:pt x="634" y="1169"/>
                    <a:pt x="778" y="1169"/>
                  </a:cubicBezTo>
                  <a:cubicBezTo>
                    <a:pt x="1076" y="1169"/>
                    <a:pt x="1366" y="936"/>
                    <a:pt x="1366" y="588"/>
                  </a:cubicBezTo>
                  <a:cubicBezTo>
                    <a:pt x="1354" y="264"/>
                    <a:pt x="1103" y="13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6841800" y="2716009"/>
              <a:ext cx="47777" cy="47313"/>
            </a:xfrm>
            <a:custGeom>
              <a:avLst/>
              <a:gdLst/>
              <a:ahLst/>
              <a:cxnLst/>
              <a:rect l="l" t="t" r="r" b="b"/>
              <a:pathLst>
                <a:path w="720" h="713" extrusionOk="0">
                  <a:moveTo>
                    <a:pt x="322" y="1"/>
                  </a:moveTo>
                  <a:cubicBezTo>
                    <a:pt x="288" y="1"/>
                    <a:pt x="255" y="12"/>
                    <a:pt x="229" y="29"/>
                  </a:cubicBezTo>
                  <a:cubicBezTo>
                    <a:pt x="181" y="41"/>
                    <a:pt x="145" y="65"/>
                    <a:pt x="109" y="101"/>
                  </a:cubicBezTo>
                  <a:cubicBezTo>
                    <a:pt x="73" y="137"/>
                    <a:pt x="49" y="173"/>
                    <a:pt x="37" y="221"/>
                  </a:cubicBezTo>
                  <a:cubicBezTo>
                    <a:pt x="13" y="257"/>
                    <a:pt x="1" y="305"/>
                    <a:pt x="1" y="353"/>
                  </a:cubicBezTo>
                  <a:lnTo>
                    <a:pt x="13" y="449"/>
                  </a:lnTo>
                  <a:cubicBezTo>
                    <a:pt x="37" y="509"/>
                    <a:pt x="61" y="556"/>
                    <a:pt x="109" y="604"/>
                  </a:cubicBezTo>
                  <a:lnTo>
                    <a:pt x="181" y="664"/>
                  </a:lnTo>
                  <a:cubicBezTo>
                    <a:pt x="240" y="688"/>
                    <a:pt x="300" y="712"/>
                    <a:pt x="360" y="712"/>
                  </a:cubicBezTo>
                  <a:cubicBezTo>
                    <a:pt x="408" y="712"/>
                    <a:pt x="456" y="700"/>
                    <a:pt x="492" y="676"/>
                  </a:cubicBezTo>
                  <a:cubicBezTo>
                    <a:pt x="540" y="664"/>
                    <a:pt x="576" y="640"/>
                    <a:pt x="612" y="604"/>
                  </a:cubicBezTo>
                  <a:cubicBezTo>
                    <a:pt x="648" y="568"/>
                    <a:pt x="672" y="533"/>
                    <a:pt x="684" y="497"/>
                  </a:cubicBezTo>
                  <a:cubicBezTo>
                    <a:pt x="708" y="449"/>
                    <a:pt x="720" y="401"/>
                    <a:pt x="720" y="353"/>
                  </a:cubicBezTo>
                  <a:lnTo>
                    <a:pt x="708" y="257"/>
                  </a:lnTo>
                  <a:cubicBezTo>
                    <a:pt x="684" y="197"/>
                    <a:pt x="648" y="149"/>
                    <a:pt x="612" y="101"/>
                  </a:cubicBezTo>
                  <a:lnTo>
                    <a:pt x="540" y="53"/>
                  </a:lnTo>
                  <a:cubicBezTo>
                    <a:pt x="491" y="24"/>
                    <a:pt x="441" y="2"/>
                    <a:pt x="392" y="2"/>
                  </a:cubicBezTo>
                  <a:cubicBezTo>
                    <a:pt x="381" y="2"/>
                    <a:pt x="371" y="3"/>
                    <a:pt x="360" y="6"/>
                  </a:cubicBezTo>
                  <a:cubicBezTo>
                    <a:pt x="347" y="2"/>
                    <a:pt x="335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7673923" y="3116144"/>
              <a:ext cx="78766" cy="60452"/>
            </a:xfrm>
            <a:custGeom>
              <a:avLst/>
              <a:gdLst/>
              <a:ahLst/>
              <a:cxnLst/>
              <a:rect l="l" t="t" r="r" b="b"/>
              <a:pathLst>
                <a:path w="1187" h="911" extrusionOk="0">
                  <a:moveTo>
                    <a:pt x="588" y="0"/>
                  </a:moveTo>
                  <a:cubicBezTo>
                    <a:pt x="1" y="0"/>
                    <a:pt x="1" y="910"/>
                    <a:pt x="588" y="910"/>
                  </a:cubicBezTo>
                  <a:cubicBezTo>
                    <a:pt x="1175" y="910"/>
                    <a:pt x="1187" y="0"/>
                    <a:pt x="5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8050700" y="2821252"/>
              <a:ext cx="54081" cy="42203"/>
            </a:xfrm>
            <a:custGeom>
              <a:avLst/>
              <a:gdLst/>
              <a:ahLst/>
              <a:cxnLst/>
              <a:rect l="l" t="t" r="r" b="b"/>
              <a:pathLst>
                <a:path w="815" h="636" extrusionOk="0">
                  <a:moveTo>
                    <a:pt x="407" y="1"/>
                  </a:moveTo>
                  <a:cubicBezTo>
                    <a:pt x="0" y="1"/>
                    <a:pt x="0" y="635"/>
                    <a:pt x="407" y="635"/>
                  </a:cubicBezTo>
                  <a:cubicBezTo>
                    <a:pt x="815" y="635"/>
                    <a:pt x="815" y="1"/>
                    <a:pt x="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8010952" y="3778125"/>
              <a:ext cx="62044" cy="60120"/>
            </a:xfrm>
            <a:custGeom>
              <a:avLst/>
              <a:gdLst/>
              <a:ahLst/>
              <a:cxnLst/>
              <a:rect l="l" t="t" r="r" b="b"/>
              <a:pathLst>
                <a:path w="935" h="906" extrusionOk="0">
                  <a:moveTo>
                    <a:pt x="455" y="1"/>
                  </a:moveTo>
                  <a:cubicBezTo>
                    <a:pt x="372" y="1"/>
                    <a:pt x="288" y="25"/>
                    <a:pt x="228" y="61"/>
                  </a:cubicBezTo>
                  <a:cubicBezTo>
                    <a:pt x="84" y="145"/>
                    <a:pt x="0" y="288"/>
                    <a:pt x="0" y="456"/>
                  </a:cubicBezTo>
                  <a:cubicBezTo>
                    <a:pt x="0" y="516"/>
                    <a:pt x="12" y="576"/>
                    <a:pt x="36" y="624"/>
                  </a:cubicBezTo>
                  <a:cubicBezTo>
                    <a:pt x="60" y="684"/>
                    <a:pt x="84" y="732"/>
                    <a:pt x="132" y="779"/>
                  </a:cubicBezTo>
                  <a:cubicBezTo>
                    <a:pt x="192" y="827"/>
                    <a:pt x="252" y="863"/>
                    <a:pt x="336" y="887"/>
                  </a:cubicBezTo>
                  <a:cubicBezTo>
                    <a:pt x="372" y="899"/>
                    <a:pt x="411" y="905"/>
                    <a:pt x="451" y="905"/>
                  </a:cubicBezTo>
                  <a:cubicBezTo>
                    <a:pt x="491" y="905"/>
                    <a:pt x="533" y="899"/>
                    <a:pt x="575" y="887"/>
                  </a:cubicBezTo>
                  <a:cubicBezTo>
                    <a:pt x="647" y="863"/>
                    <a:pt x="719" y="827"/>
                    <a:pt x="767" y="779"/>
                  </a:cubicBezTo>
                  <a:cubicBezTo>
                    <a:pt x="791" y="744"/>
                    <a:pt x="827" y="708"/>
                    <a:pt x="851" y="672"/>
                  </a:cubicBezTo>
                  <a:cubicBezTo>
                    <a:pt x="851" y="672"/>
                    <a:pt x="851" y="672"/>
                    <a:pt x="851" y="660"/>
                  </a:cubicBezTo>
                  <a:cubicBezTo>
                    <a:pt x="923" y="528"/>
                    <a:pt x="935" y="360"/>
                    <a:pt x="851" y="217"/>
                  </a:cubicBezTo>
                  <a:cubicBezTo>
                    <a:pt x="815" y="157"/>
                    <a:pt x="755" y="97"/>
                    <a:pt x="695" y="61"/>
                  </a:cubicBezTo>
                  <a:cubicBezTo>
                    <a:pt x="623" y="25"/>
                    <a:pt x="551" y="1"/>
                    <a:pt x="4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7603252" y="4355169"/>
              <a:ext cx="52489" cy="52024"/>
            </a:xfrm>
            <a:custGeom>
              <a:avLst/>
              <a:gdLst/>
              <a:ahLst/>
              <a:cxnLst/>
              <a:rect l="l" t="t" r="r" b="b"/>
              <a:pathLst>
                <a:path w="791" h="784" extrusionOk="0">
                  <a:moveTo>
                    <a:pt x="395" y="0"/>
                  </a:moveTo>
                  <a:cubicBezTo>
                    <a:pt x="347" y="0"/>
                    <a:pt x="287" y="12"/>
                    <a:pt x="252" y="36"/>
                  </a:cubicBezTo>
                  <a:cubicBezTo>
                    <a:pt x="156" y="72"/>
                    <a:pt x="72" y="156"/>
                    <a:pt x="36" y="252"/>
                  </a:cubicBezTo>
                  <a:cubicBezTo>
                    <a:pt x="12" y="288"/>
                    <a:pt x="0" y="348"/>
                    <a:pt x="12" y="396"/>
                  </a:cubicBezTo>
                  <a:lnTo>
                    <a:pt x="24" y="503"/>
                  </a:lnTo>
                  <a:cubicBezTo>
                    <a:pt x="36" y="563"/>
                    <a:pt x="72" y="623"/>
                    <a:pt x="120" y="671"/>
                  </a:cubicBezTo>
                  <a:lnTo>
                    <a:pt x="204" y="731"/>
                  </a:lnTo>
                  <a:cubicBezTo>
                    <a:pt x="253" y="761"/>
                    <a:pt x="302" y="782"/>
                    <a:pt x="358" y="782"/>
                  </a:cubicBezTo>
                  <a:cubicBezTo>
                    <a:pt x="370" y="782"/>
                    <a:pt x="383" y="781"/>
                    <a:pt x="395" y="779"/>
                  </a:cubicBezTo>
                  <a:cubicBezTo>
                    <a:pt x="408" y="782"/>
                    <a:pt x="422" y="784"/>
                    <a:pt x="436" y="784"/>
                  </a:cubicBezTo>
                  <a:cubicBezTo>
                    <a:pt x="474" y="784"/>
                    <a:pt x="516" y="772"/>
                    <a:pt x="551" y="755"/>
                  </a:cubicBezTo>
                  <a:cubicBezTo>
                    <a:pt x="647" y="719"/>
                    <a:pt x="719" y="647"/>
                    <a:pt x="755" y="551"/>
                  </a:cubicBezTo>
                  <a:cubicBezTo>
                    <a:pt x="779" y="503"/>
                    <a:pt x="791" y="444"/>
                    <a:pt x="791" y="396"/>
                  </a:cubicBezTo>
                  <a:cubicBezTo>
                    <a:pt x="779" y="360"/>
                    <a:pt x="779" y="324"/>
                    <a:pt x="767" y="288"/>
                  </a:cubicBezTo>
                  <a:cubicBezTo>
                    <a:pt x="755" y="228"/>
                    <a:pt x="719" y="168"/>
                    <a:pt x="671" y="120"/>
                  </a:cubicBezTo>
                  <a:lnTo>
                    <a:pt x="599" y="60"/>
                  </a:lnTo>
                  <a:cubicBezTo>
                    <a:pt x="539" y="24"/>
                    <a:pt x="467" y="0"/>
                    <a:pt x="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6891104" y="4355633"/>
              <a:ext cx="35037" cy="35369"/>
            </a:xfrm>
            <a:custGeom>
              <a:avLst/>
              <a:gdLst/>
              <a:ahLst/>
              <a:cxnLst/>
              <a:rect l="l" t="t" r="r" b="b"/>
              <a:pathLst>
                <a:path w="528" h="533" extrusionOk="0">
                  <a:moveTo>
                    <a:pt x="232" y="0"/>
                  </a:moveTo>
                  <a:cubicBezTo>
                    <a:pt x="207" y="0"/>
                    <a:pt x="182" y="9"/>
                    <a:pt x="156" y="17"/>
                  </a:cubicBezTo>
                  <a:cubicBezTo>
                    <a:pt x="96" y="53"/>
                    <a:pt x="48" y="101"/>
                    <a:pt x="24" y="161"/>
                  </a:cubicBezTo>
                  <a:cubicBezTo>
                    <a:pt x="1" y="197"/>
                    <a:pt x="1" y="233"/>
                    <a:pt x="1" y="269"/>
                  </a:cubicBezTo>
                  <a:lnTo>
                    <a:pt x="13" y="329"/>
                  </a:lnTo>
                  <a:cubicBezTo>
                    <a:pt x="24" y="377"/>
                    <a:pt x="48" y="413"/>
                    <a:pt x="72" y="448"/>
                  </a:cubicBezTo>
                  <a:lnTo>
                    <a:pt x="132" y="496"/>
                  </a:lnTo>
                  <a:cubicBezTo>
                    <a:pt x="168" y="508"/>
                    <a:pt x="216" y="532"/>
                    <a:pt x="264" y="532"/>
                  </a:cubicBezTo>
                  <a:cubicBezTo>
                    <a:pt x="300" y="532"/>
                    <a:pt x="336" y="520"/>
                    <a:pt x="360" y="508"/>
                  </a:cubicBezTo>
                  <a:cubicBezTo>
                    <a:pt x="432" y="472"/>
                    <a:pt x="480" y="425"/>
                    <a:pt x="504" y="365"/>
                  </a:cubicBezTo>
                  <a:cubicBezTo>
                    <a:pt x="516" y="329"/>
                    <a:pt x="528" y="293"/>
                    <a:pt x="528" y="269"/>
                  </a:cubicBezTo>
                  <a:lnTo>
                    <a:pt x="516" y="197"/>
                  </a:lnTo>
                  <a:cubicBezTo>
                    <a:pt x="504" y="149"/>
                    <a:pt x="480" y="113"/>
                    <a:pt x="444" y="77"/>
                  </a:cubicBezTo>
                  <a:lnTo>
                    <a:pt x="396" y="41"/>
                  </a:lnTo>
                  <a:cubicBezTo>
                    <a:pt x="366" y="22"/>
                    <a:pt x="329" y="2"/>
                    <a:pt x="290" y="2"/>
                  </a:cubicBezTo>
                  <a:cubicBezTo>
                    <a:pt x="282" y="2"/>
                    <a:pt x="273" y="3"/>
                    <a:pt x="264" y="5"/>
                  </a:cubicBezTo>
                  <a:cubicBezTo>
                    <a:pt x="254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6426933" y="3829021"/>
              <a:ext cx="39018" cy="38222"/>
            </a:xfrm>
            <a:custGeom>
              <a:avLst/>
              <a:gdLst/>
              <a:ahLst/>
              <a:cxnLst/>
              <a:rect l="l" t="t" r="r" b="b"/>
              <a:pathLst>
                <a:path w="588" h="576" extrusionOk="0">
                  <a:moveTo>
                    <a:pt x="288" y="1"/>
                  </a:moveTo>
                  <a:cubicBezTo>
                    <a:pt x="216" y="1"/>
                    <a:pt x="145" y="36"/>
                    <a:pt x="85" y="84"/>
                  </a:cubicBezTo>
                  <a:cubicBezTo>
                    <a:pt x="61" y="108"/>
                    <a:pt x="37" y="144"/>
                    <a:pt x="25" y="180"/>
                  </a:cubicBezTo>
                  <a:cubicBezTo>
                    <a:pt x="13" y="204"/>
                    <a:pt x="1" y="252"/>
                    <a:pt x="1" y="288"/>
                  </a:cubicBezTo>
                  <a:cubicBezTo>
                    <a:pt x="1" y="312"/>
                    <a:pt x="1" y="336"/>
                    <a:pt x="13" y="360"/>
                  </a:cubicBezTo>
                  <a:cubicBezTo>
                    <a:pt x="25" y="408"/>
                    <a:pt x="49" y="456"/>
                    <a:pt x="85" y="492"/>
                  </a:cubicBezTo>
                  <a:lnTo>
                    <a:pt x="145" y="539"/>
                  </a:lnTo>
                  <a:cubicBezTo>
                    <a:pt x="193" y="563"/>
                    <a:pt x="240" y="575"/>
                    <a:pt x="300" y="575"/>
                  </a:cubicBezTo>
                  <a:cubicBezTo>
                    <a:pt x="336" y="575"/>
                    <a:pt x="372" y="563"/>
                    <a:pt x="408" y="551"/>
                  </a:cubicBezTo>
                  <a:cubicBezTo>
                    <a:pt x="480" y="527"/>
                    <a:pt x="528" y="468"/>
                    <a:pt x="552" y="396"/>
                  </a:cubicBezTo>
                  <a:cubicBezTo>
                    <a:pt x="576" y="360"/>
                    <a:pt x="588" y="324"/>
                    <a:pt x="576" y="288"/>
                  </a:cubicBezTo>
                  <a:cubicBezTo>
                    <a:pt x="576" y="264"/>
                    <a:pt x="576" y="240"/>
                    <a:pt x="576" y="216"/>
                  </a:cubicBezTo>
                  <a:cubicBezTo>
                    <a:pt x="564" y="168"/>
                    <a:pt x="540" y="120"/>
                    <a:pt x="504" y="84"/>
                  </a:cubicBezTo>
                  <a:lnTo>
                    <a:pt x="444" y="36"/>
                  </a:lnTo>
                  <a:cubicBezTo>
                    <a:pt x="396" y="12"/>
                    <a:pt x="348" y="1"/>
                    <a:pt x="2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6635163" y="3047597"/>
              <a:ext cx="54148" cy="61447"/>
            </a:xfrm>
            <a:custGeom>
              <a:avLst/>
              <a:gdLst/>
              <a:ahLst/>
              <a:cxnLst/>
              <a:rect l="l" t="t" r="r" b="b"/>
              <a:pathLst>
                <a:path w="816" h="926" extrusionOk="0">
                  <a:moveTo>
                    <a:pt x="346" y="1"/>
                  </a:moveTo>
                  <a:cubicBezTo>
                    <a:pt x="311" y="1"/>
                    <a:pt x="276" y="22"/>
                    <a:pt x="276" y="63"/>
                  </a:cubicBezTo>
                  <a:cubicBezTo>
                    <a:pt x="264" y="147"/>
                    <a:pt x="264" y="231"/>
                    <a:pt x="252" y="314"/>
                  </a:cubicBezTo>
                  <a:lnTo>
                    <a:pt x="240" y="314"/>
                  </a:lnTo>
                  <a:cubicBezTo>
                    <a:pt x="205" y="314"/>
                    <a:pt x="169" y="314"/>
                    <a:pt x="133" y="326"/>
                  </a:cubicBezTo>
                  <a:cubicBezTo>
                    <a:pt x="121" y="326"/>
                    <a:pt x="109" y="326"/>
                    <a:pt x="97" y="338"/>
                  </a:cubicBezTo>
                  <a:cubicBezTo>
                    <a:pt x="85" y="338"/>
                    <a:pt x="61" y="350"/>
                    <a:pt x="61" y="350"/>
                  </a:cubicBezTo>
                  <a:cubicBezTo>
                    <a:pt x="49" y="362"/>
                    <a:pt x="49" y="374"/>
                    <a:pt x="37" y="374"/>
                  </a:cubicBezTo>
                  <a:cubicBezTo>
                    <a:pt x="13" y="386"/>
                    <a:pt x="1" y="434"/>
                    <a:pt x="25" y="446"/>
                  </a:cubicBezTo>
                  <a:cubicBezTo>
                    <a:pt x="61" y="458"/>
                    <a:pt x="49" y="482"/>
                    <a:pt x="73" y="494"/>
                  </a:cubicBezTo>
                  <a:lnTo>
                    <a:pt x="121" y="506"/>
                  </a:lnTo>
                  <a:cubicBezTo>
                    <a:pt x="157" y="518"/>
                    <a:pt x="193" y="518"/>
                    <a:pt x="228" y="530"/>
                  </a:cubicBezTo>
                  <a:lnTo>
                    <a:pt x="252" y="530"/>
                  </a:lnTo>
                  <a:lnTo>
                    <a:pt x="252" y="614"/>
                  </a:lnTo>
                  <a:cubicBezTo>
                    <a:pt x="228" y="698"/>
                    <a:pt x="240" y="793"/>
                    <a:pt x="264" y="877"/>
                  </a:cubicBezTo>
                  <a:cubicBezTo>
                    <a:pt x="264" y="901"/>
                    <a:pt x="300" y="925"/>
                    <a:pt x="336" y="925"/>
                  </a:cubicBezTo>
                  <a:cubicBezTo>
                    <a:pt x="372" y="901"/>
                    <a:pt x="396" y="853"/>
                    <a:pt x="408" y="817"/>
                  </a:cubicBezTo>
                  <a:cubicBezTo>
                    <a:pt x="432" y="758"/>
                    <a:pt x="444" y="698"/>
                    <a:pt x="444" y="650"/>
                  </a:cubicBezTo>
                  <a:cubicBezTo>
                    <a:pt x="444" y="614"/>
                    <a:pt x="456" y="578"/>
                    <a:pt x="456" y="542"/>
                  </a:cubicBezTo>
                  <a:cubicBezTo>
                    <a:pt x="516" y="542"/>
                    <a:pt x="576" y="542"/>
                    <a:pt x="636" y="530"/>
                  </a:cubicBezTo>
                  <a:cubicBezTo>
                    <a:pt x="672" y="518"/>
                    <a:pt x="696" y="518"/>
                    <a:pt x="732" y="506"/>
                  </a:cubicBezTo>
                  <a:cubicBezTo>
                    <a:pt x="755" y="494"/>
                    <a:pt x="779" y="482"/>
                    <a:pt x="803" y="458"/>
                  </a:cubicBezTo>
                  <a:cubicBezTo>
                    <a:pt x="815" y="446"/>
                    <a:pt x="815" y="422"/>
                    <a:pt x="803" y="410"/>
                  </a:cubicBezTo>
                  <a:cubicBezTo>
                    <a:pt x="779" y="398"/>
                    <a:pt x="755" y="386"/>
                    <a:pt x="732" y="374"/>
                  </a:cubicBezTo>
                  <a:cubicBezTo>
                    <a:pt x="708" y="350"/>
                    <a:pt x="672" y="338"/>
                    <a:pt x="636" y="338"/>
                  </a:cubicBezTo>
                  <a:cubicBezTo>
                    <a:pt x="576" y="314"/>
                    <a:pt x="516" y="314"/>
                    <a:pt x="456" y="314"/>
                  </a:cubicBezTo>
                  <a:cubicBezTo>
                    <a:pt x="444" y="219"/>
                    <a:pt x="432" y="135"/>
                    <a:pt x="408" y="39"/>
                  </a:cubicBezTo>
                  <a:cubicBezTo>
                    <a:pt x="398" y="13"/>
                    <a:pt x="372" y="1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7535634" y="2702140"/>
              <a:ext cx="68481" cy="58793"/>
            </a:xfrm>
            <a:custGeom>
              <a:avLst/>
              <a:gdLst/>
              <a:ahLst/>
              <a:cxnLst/>
              <a:rect l="l" t="t" r="r" b="b"/>
              <a:pathLst>
                <a:path w="1032" h="886" extrusionOk="0">
                  <a:moveTo>
                    <a:pt x="425" y="0"/>
                  </a:moveTo>
                  <a:cubicBezTo>
                    <a:pt x="401" y="0"/>
                    <a:pt x="376" y="11"/>
                    <a:pt x="363" y="30"/>
                  </a:cubicBezTo>
                  <a:lnTo>
                    <a:pt x="363" y="30"/>
                  </a:lnTo>
                  <a:cubicBezTo>
                    <a:pt x="320" y="65"/>
                    <a:pt x="288" y="111"/>
                    <a:pt x="276" y="167"/>
                  </a:cubicBezTo>
                  <a:cubicBezTo>
                    <a:pt x="241" y="167"/>
                    <a:pt x="205" y="167"/>
                    <a:pt x="169" y="179"/>
                  </a:cubicBezTo>
                  <a:cubicBezTo>
                    <a:pt x="145" y="179"/>
                    <a:pt x="121" y="191"/>
                    <a:pt x="97" y="191"/>
                  </a:cubicBezTo>
                  <a:cubicBezTo>
                    <a:pt x="85" y="191"/>
                    <a:pt x="73" y="203"/>
                    <a:pt x="61" y="203"/>
                  </a:cubicBezTo>
                  <a:cubicBezTo>
                    <a:pt x="56" y="207"/>
                    <a:pt x="52" y="211"/>
                    <a:pt x="49" y="215"/>
                  </a:cubicBezTo>
                  <a:lnTo>
                    <a:pt x="49" y="215"/>
                  </a:lnTo>
                  <a:cubicBezTo>
                    <a:pt x="25" y="215"/>
                    <a:pt x="13" y="227"/>
                    <a:pt x="1" y="250"/>
                  </a:cubicBezTo>
                  <a:lnTo>
                    <a:pt x="1" y="262"/>
                  </a:lnTo>
                  <a:cubicBezTo>
                    <a:pt x="1" y="286"/>
                    <a:pt x="13" y="298"/>
                    <a:pt x="37" y="310"/>
                  </a:cubicBezTo>
                  <a:cubicBezTo>
                    <a:pt x="49" y="322"/>
                    <a:pt x="73" y="334"/>
                    <a:pt x="97" y="346"/>
                  </a:cubicBezTo>
                  <a:cubicBezTo>
                    <a:pt x="121" y="358"/>
                    <a:pt x="145" y="358"/>
                    <a:pt x="169" y="370"/>
                  </a:cubicBezTo>
                  <a:cubicBezTo>
                    <a:pt x="193" y="382"/>
                    <a:pt x="217" y="382"/>
                    <a:pt x="252" y="382"/>
                  </a:cubicBezTo>
                  <a:lnTo>
                    <a:pt x="252" y="454"/>
                  </a:lnTo>
                  <a:cubicBezTo>
                    <a:pt x="241" y="526"/>
                    <a:pt x="252" y="598"/>
                    <a:pt x="276" y="682"/>
                  </a:cubicBezTo>
                  <a:cubicBezTo>
                    <a:pt x="288" y="754"/>
                    <a:pt x="324" y="825"/>
                    <a:pt x="396" y="873"/>
                  </a:cubicBezTo>
                  <a:lnTo>
                    <a:pt x="408" y="873"/>
                  </a:lnTo>
                  <a:cubicBezTo>
                    <a:pt x="421" y="882"/>
                    <a:pt x="435" y="886"/>
                    <a:pt x="449" y="886"/>
                  </a:cubicBezTo>
                  <a:cubicBezTo>
                    <a:pt x="465" y="886"/>
                    <a:pt x="480" y="881"/>
                    <a:pt x="493" y="872"/>
                  </a:cubicBezTo>
                  <a:lnTo>
                    <a:pt x="493" y="872"/>
                  </a:lnTo>
                  <a:lnTo>
                    <a:pt x="492" y="873"/>
                  </a:lnTo>
                  <a:cubicBezTo>
                    <a:pt x="493" y="873"/>
                    <a:pt x="493" y="872"/>
                    <a:pt x="494" y="872"/>
                  </a:cubicBezTo>
                  <a:lnTo>
                    <a:pt x="494" y="872"/>
                  </a:lnTo>
                  <a:cubicBezTo>
                    <a:pt x="502" y="866"/>
                    <a:pt x="510" y="858"/>
                    <a:pt x="516" y="849"/>
                  </a:cubicBezTo>
                  <a:lnTo>
                    <a:pt x="516" y="849"/>
                  </a:lnTo>
                  <a:lnTo>
                    <a:pt x="514" y="851"/>
                  </a:lnTo>
                  <a:lnTo>
                    <a:pt x="514" y="851"/>
                  </a:lnTo>
                  <a:cubicBezTo>
                    <a:pt x="515" y="851"/>
                    <a:pt x="515" y="850"/>
                    <a:pt x="516" y="849"/>
                  </a:cubicBezTo>
                  <a:lnTo>
                    <a:pt x="516" y="849"/>
                  </a:lnTo>
                  <a:cubicBezTo>
                    <a:pt x="516" y="849"/>
                    <a:pt x="516" y="849"/>
                    <a:pt x="516" y="849"/>
                  </a:cubicBezTo>
                  <a:lnTo>
                    <a:pt x="516" y="849"/>
                  </a:lnTo>
                  <a:lnTo>
                    <a:pt x="528" y="837"/>
                  </a:lnTo>
                  <a:cubicBezTo>
                    <a:pt x="526" y="837"/>
                    <a:pt x="525" y="838"/>
                    <a:pt x="524" y="838"/>
                  </a:cubicBezTo>
                  <a:lnTo>
                    <a:pt x="524" y="838"/>
                  </a:lnTo>
                  <a:cubicBezTo>
                    <a:pt x="521" y="842"/>
                    <a:pt x="519" y="845"/>
                    <a:pt x="516" y="849"/>
                  </a:cubicBezTo>
                  <a:lnTo>
                    <a:pt x="516" y="849"/>
                  </a:lnTo>
                  <a:cubicBezTo>
                    <a:pt x="516" y="847"/>
                    <a:pt x="517" y="840"/>
                    <a:pt x="524" y="838"/>
                  </a:cubicBezTo>
                  <a:lnTo>
                    <a:pt x="524" y="838"/>
                  </a:lnTo>
                  <a:cubicBezTo>
                    <a:pt x="560" y="783"/>
                    <a:pt x="552" y="714"/>
                    <a:pt x="552" y="646"/>
                  </a:cubicBezTo>
                  <a:cubicBezTo>
                    <a:pt x="540" y="562"/>
                    <a:pt x="528" y="514"/>
                    <a:pt x="528" y="454"/>
                  </a:cubicBezTo>
                  <a:lnTo>
                    <a:pt x="528" y="430"/>
                  </a:lnTo>
                  <a:lnTo>
                    <a:pt x="576" y="430"/>
                  </a:lnTo>
                  <a:cubicBezTo>
                    <a:pt x="624" y="436"/>
                    <a:pt x="669" y="439"/>
                    <a:pt x="714" y="439"/>
                  </a:cubicBezTo>
                  <a:cubicBezTo>
                    <a:pt x="759" y="439"/>
                    <a:pt x="803" y="436"/>
                    <a:pt x="851" y="430"/>
                  </a:cubicBezTo>
                  <a:cubicBezTo>
                    <a:pt x="899" y="430"/>
                    <a:pt x="947" y="406"/>
                    <a:pt x="995" y="382"/>
                  </a:cubicBezTo>
                  <a:lnTo>
                    <a:pt x="995" y="382"/>
                  </a:lnTo>
                  <a:cubicBezTo>
                    <a:pt x="990" y="385"/>
                    <a:pt x="988" y="386"/>
                    <a:pt x="987" y="386"/>
                  </a:cubicBezTo>
                  <a:cubicBezTo>
                    <a:pt x="984" y="386"/>
                    <a:pt x="1007" y="370"/>
                    <a:pt x="1007" y="370"/>
                  </a:cubicBezTo>
                  <a:cubicBezTo>
                    <a:pt x="1019" y="358"/>
                    <a:pt x="1031" y="346"/>
                    <a:pt x="1031" y="322"/>
                  </a:cubicBezTo>
                  <a:cubicBezTo>
                    <a:pt x="1031" y="310"/>
                    <a:pt x="1019" y="298"/>
                    <a:pt x="1019" y="298"/>
                  </a:cubicBezTo>
                  <a:cubicBezTo>
                    <a:pt x="1007" y="286"/>
                    <a:pt x="1007" y="286"/>
                    <a:pt x="995" y="274"/>
                  </a:cubicBezTo>
                  <a:cubicBezTo>
                    <a:pt x="995" y="285"/>
                    <a:pt x="995" y="288"/>
                    <a:pt x="994" y="288"/>
                  </a:cubicBezTo>
                  <a:cubicBezTo>
                    <a:pt x="993" y="288"/>
                    <a:pt x="990" y="281"/>
                    <a:pt x="983" y="274"/>
                  </a:cubicBezTo>
                  <a:cubicBezTo>
                    <a:pt x="947" y="250"/>
                    <a:pt x="911" y="227"/>
                    <a:pt x="863" y="215"/>
                  </a:cubicBezTo>
                  <a:cubicBezTo>
                    <a:pt x="768" y="191"/>
                    <a:pt x="672" y="179"/>
                    <a:pt x="564" y="179"/>
                  </a:cubicBezTo>
                  <a:lnTo>
                    <a:pt x="504" y="179"/>
                  </a:lnTo>
                  <a:lnTo>
                    <a:pt x="504" y="155"/>
                  </a:lnTo>
                  <a:cubicBezTo>
                    <a:pt x="504" y="119"/>
                    <a:pt x="492" y="83"/>
                    <a:pt x="480" y="47"/>
                  </a:cubicBezTo>
                  <a:cubicBezTo>
                    <a:pt x="480" y="15"/>
                    <a:pt x="453" y="0"/>
                    <a:pt x="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7972199" y="3298892"/>
              <a:ext cx="65030" cy="6098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7171663" y="4010708"/>
              <a:ext cx="46185" cy="48441"/>
            </a:xfrm>
            <a:custGeom>
              <a:avLst/>
              <a:gdLst/>
              <a:ahLst/>
              <a:cxnLst/>
              <a:rect l="l" t="t" r="r" b="b"/>
              <a:pathLst>
                <a:path w="696" h="730" extrusionOk="0">
                  <a:moveTo>
                    <a:pt x="256" y="1"/>
                  </a:moveTo>
                  <a:cubicBezTo>
                    <a:pt x="234" y="1"/>
                    <a:pt x="225" y="12"/>
                    <a:pt x="216" y="29"/>
                  </a:cubicBezTo>
                  <a:cubicBezTo>
                    <a:pt x="216" y="41"/>
                    <a:pt x="216" y="53"/>
                    <a:pt x="216" y="53"/>
                  </a:cubicBezTo>
                  <a:cubicBezTo>
                    <a:pt x="216" y="65"/>
                    <a:pt x="216" y="77"/>
                    <a:pt x="228" y="77"/>
                  </a:cubicBezTo>
                  <a:lnTo>
                    <a:pt x="228" y="89"/>
                  </a:lnTo>
                  <a:cubicBezTo>
                    <a:pt x="228" y="101"/>
                    <a:pt x="228" y="137"/>
                    <a:pt x="216" y="161"/>
                  </a:cubicBezTo>
                  <a:cubicBezTo>
                    <a:pt x="216" y="209"/>
                    <a:pt x="204" y="269"/>
                    <a:pt x="204" y="329"/>
                  </a:cubicBezTo>
                  <a:cubicBezTo>
                    <a:pt x="204" y="389"/>
                    <a:pt x="204" y="424"/>
                    <a:pt x="204" y="472"/>
                  </a:cubicBezTo>
                  <a:lnTo>
                    <a:pt x="192" y="472"/>
                  </a:lnTo>
                  <a:cubicBezTo>
                    <a:pt x="132" y="472"/>
                    <a:pt x="84" y="496"/>
                    <a:pt x="48" y="532"/>
                  </a:cubicBezTo>
                  <a:cubicBezTo>
                    <a:pt x="48" y="544"/>
                    <a:pt x="36" y="544"/>
                    <a:pt x="36" y="544"/>
                  </a:cubicBezTo>
                  <a:cubicBezTo>
                    <a:pt x="36" y="544"/>
                    <a:pt x="24" y="568"/>
                    <a:pt x="12" y="568"/>
                  </a:cubicBezTo>
                  <a:cubicBezTo>
                    <a:pt x="0" y="568"/>
                    <a:pt x="0" y="592"/>
                    <a:pt x="12" y="592"/>
                  </a:cubicBezTo>
                  <a:cubicBezTo>
                    <a:pt x="24" y="592"/>
                    <a:pt x="36" y="604"/>
                    <a:pt x="36" y="604"/>
                  </a:cubicBezTo>
                  <a:lnTo>
                    <a:pt x="60" y="604"/>
                  </a:lnTo>
                  <a:cubicBezTo>
                    <a:pt x="87" y="631"/>
                    <a:pt x="128" y="645"/>
                    <a:pt x="166" y="645"/>
                  </a:cubicBezTo>
                  <a:cubicBezTo>
                    <a:pt x="179" y="645"/>
                    <a:pt x="192" y="643"/>
                    <a:pt x="204" y="640"/>
                  </a:cubicBezTo>
                  <a:lnTo>
                    <a:pt x="216" y="640"/>
                  </a:lnTo>
                  <a:cubicBezTo>
                    <a:pt x="216" y="652"/>
                    <a:pt x="216" y="652"/>
                    <a:pt x="216" y="652"/>
                  </a:cubicBezTo>
                  <a:cubicBezTo>
                    <a:pt x="228" y="676"/>
                    <a:pt x="240" y="700"/>
                    <a:pt x="252" y="712"/>
                  </a:cubicBezTo>
                  <a:cubicBezTo>
                    <a:pt x="264" y="724"/>
                    <a:pt x="279" y="730"/>
                    <a:pt x="294" y="730"/>
                  </a:cubicBezTo>
                  <a:cubicBezTo>
                    <a:pt x="309" y="730"/>
                    <a:pt x="324" y="724"/>
                    <a:pt x="336" y="712"/>
                  </a:cubicBezTo>
                  <a:cubicBezTo>
                    <a:pt x="348" y="700"/>
                    <a:pt x="360" y="676"/>
                    <a:pt x="360" y="664"/>
                  </a:cubicBezTo>
                  <a:lnTo>
                    <a:pt x="360" y="640"/>
                  </a:lnTo>
                  <a:cubicBezTo>
                    <a:pt x="420" y="640"/>
                    <a:pt x="468" y="640"/>
                    <a:pt x="527" y="628"/>
                  </a:cubicBezTo>
                  <a:cubicBezTo>
                    <a:pt x="575" y="616"/>
                    <a:pt x="623" y="604"/>
                    <a:pt x="671" y="592"/>
                  </a:cubicBezTo>
                  <a:cubicBezTo>
                    <a:pt x="695" y="592"/>
                    <a:pt x="683" y="556"/>
                    <a:pt x="671" y="544"/>
                  </a:cubicBezTo>
                  <a:cubicBezTo>
                    <a:pt x="635" y="520"/>
                    <a:pt x="587" y="496"/>
                    <a:pt x="539" y="484"/>
                  </a:cubicBezTo>
                  <a:cubicBezTo>
                    <a:pt x="492" y="460"/>
                    <a:pt x="444" y="460"/>
                    <a:pt x="396" y="460"/>
                  </a:cubicBezTo>
                  <a:lnTo>
                    <a:pt x="396" y="389"/>
                  </a:lnTo>
                  <a:cubicBezTo>
                    <a:pt x="396" y="281"/>
                    <a:pt x="384" y="185"/>
                    <a:pt x="360" y="89"/>
                  </a:cubicBezTo>
                  <a:cubicBezTo>
                    <a:pt x="360" y="41"/>
                    <a:pt x="324" y="5"/>
                    <a:pt x="288" y="5"/>
                  </a:cubicBezTo>
                  <a:cubicBezTo>
                    <a:pt x="275" y="2"/>
                    <a:pt x="265" y="1"/>
                    <a:pt x="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7834508" y="4298964"/>
              <a:ext cx="46185" cy="51626"/>
            </a:xfrm>
            <a:custGeom>
              <a:avLst/>
              <a:gdLst/>
              <a:ahLst/>
              <a:cxnLst/>
              <a:rect l="l" t="t" r="r" b="b"/>
              <a:pathLst>
                <a:path w="696" h="778" extrusionOk="0">
                  <a:moveTo>
                    <a:pt x="379" y="1"/>
                  </a:moveTo>
                  <a:cubicBezTo>
                    <a:pt x="372" y="1"/>
                    <a:pt x="365" y="3"/>
                    <a:pt x="360" y="9"/>
                  </a:cubicBezTo>
                  <a:cubicBezTo>
                    <a:pt x="312" y="57"/>
                    <a:pt x="300" y="129"/>
                    <a:pt x="300" y="189"/>
                  </a:cubicBezTo>
                  <a:lnTo>
                    <a:pt x="300" y="284"/>
                  </a:lnTo>
                  <a:lnTo>
                    <a:pt x="84" y="284"/>
                  </a:lnTo>
                  <a:cubicBezTo>
                    <a:pt x="60" y="284"/>
                    <a:pt x="48" y="296"/>
                    <a:pt x="36" y="296"/>
                  </a:cubicBezTo>
                  <a:cubicBezTo>
                    <a:pt x="24" y="296"/>
                    <a:pt x="24" y="308"/>
                    <a:pt x="12" y="308"/>
                  </a:cubicBezTo>
                  <a:cubicBezTo>
                    <a:pt x="0" y="308"/>
                    <a:pt x="0" y="320"/>
                    <a:pt x="12" y="320"/>
                  </a:cubicBezTo>
                  <a:cubicBezTo>
                    <a:pt x="12" y="332"/>
                    <a:pt x="24" y="344"/>
                    <a:pt x="24" y="356"/>
                  </a:cubicBezTo>
                  <a:cubicBezTo>
                    <a:pt x="24" y="356"/>
                    <a:pt x="24" y="368"/>
                    <a:pt x="24" y="368"/>
                  </a:cubicBezTo>
                  <a:cubicBezTo>
                    <a:pt x="24" y="380"/>
                    <a:pt x="36" y="392"/>
                    <a:pt x="48" y="392"/>
                  </a:cubicBezTo>
                  <a:cubicBezTo>
                    <a:pt x="72" y="404"/>
                    <a:pt x="84" y="428"/>
                    <a:pt x="108" y="440"/>
                  </a:cubicBezTo>
                  <a:cubicBezTo>
                    <a:pt x="168" y="464"/>
                    <a:pt x="216" y="488"/>
                    <a:pt x="276" y="500"/>
                  </a:cubicBezTo>
                  <a:lnTo>
                    <a:pt x="300" y="500"/>
                  </a:lnTo>
                  <a:lnTo>
                    <a:pt x="300" y="524"/>
                  </a:lnTo>
                  <a:cubicBezTo>
                    <a:pt x="288" y="584"/>
                    <a:pt x="300" y="632"/>
                    <a:pt x="312" y="692"/>
                  </a:cubicBezTo>
                  <a:cubicBezTo>
                    <a:pt x="312" y="704"/>
                    <a:pt x="312" y="716"/>
                    <a:pt x="312" y="728"/>
                  </a:cubicBezTo>
                  <a:cubicBezTo>
                    <a:pt x="319" y="757"/>
                    <a:pt x="349" y="778"/>
                    <a:pt x="383" y="778"/>
                  </a:cubicBezTo>
                  <a:cubicBezTo>
                    <a:pt x="403" y="778"/>
                    <a:pt x="425" y="770"/>
                    <a:pt x="444" y="752"/>
                  </a:cubicBezTo>
                  <a:cubicBezTo>
                    <a:pt x="444" y="752"/>
                    <a:pt x="456" y="740"/>
                    <a:pt x="456" y="728"/>
                  </a:cubicBezTo>
                  <a:cubicBezTo>
                    <a:pt x="491" y="704"/>
                    <a:pt x="503" y="668"/>
                    <a:pt x="515" y="632"/>
                  </a:cubicBezTo>
                  <a:cubicBezTo>
                    <a:pt x="527" y="608"/>
                    <a:pt x="527" y="572"/>
                    <a:pt x="539" y="548"/>
                  </a:cubicBezTo>
                  <a:cubicBezTo>
                    <a:pt x="539" y="536"/>
                    <a:pt x="539" y="512"/>
                    <a:pt x="539" y="500"/>
                  </a:cubicBezTo>
                  <a:cubicBezTo>
                    <a:pt x="563" y="500"/>
                    <a:pt x="587" y="488"/>
                    <a:pt x="611" y="464"/>
                  </a:cubicBezTo>
                  <a:lnTo>
                    <a:pt x="635" y="452"/>
                  </a:lnTo>
                  <a:cubicBezTo>
                    <a:pt x="647" y="452"/>
                    <a:pt x="647" y="440"/>
                    <a:pt x="659" y="428"/>
                  </a:cubicBezTo>
                  <a:cubicBezTo>
                    <a:pt x="695" y="404"/>
                    <a:pt x="695" y="356"/>
                    <a:pt x="659" y="332"/>
                  </a:cubicBezTo>
                  <a:cubicBezTo>
                    <a:pt x="647" y="320"/>
                    <a:pt x="635" y="320"/>
                    <a:pt x="623" y="320"/>
                  </a:cubicBezTo>
                  <a:lnTo>
                    <a:pt x="611" y="308"/>
                  </a:lnTo>
                  <a:cubicBezTo>
                    <a:pt x="587" y="296"/>
                    <a:pt x="563" y="296"/>
                    <a:pt x="539" y="296"/>
                  </a:cubicBezTo>
                  <a:cubicBezTo>
                    <a:pt x="539" y="237"/>
                    <a:pt x="515" y="177"/>
                    <a:pt x="491" y="117"/>
                  </a:cubicBezTo>
                  <a:cubicBezTo>
                    <a:pt x="479" y="81"/>
                    <a:pt x="467" y="57"/>
                    <a:pt x="432" y="33"/>
                  </a:cubicBezTo>
                  <a:cubicBezTo>
                    <a:pt x="422" y="24"/>
                    <a:pt x="400" y="1"/>
                    <a:pt x="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6657459" y="4239906"/>
              <a:ext cx="48507" cy="42203"/>
            </a:xfrm>
            <a:custGeom>
              <a:avLst/>
              <a:gdLst/>
              <a:ahLst/>
              <a:cxnLst/>
              <a:rect l="l" t="t" r="r" b="b"/>
              <a:pathLst>
                <a:path w="731" h="636" extrusionOk="0">
                  <a:moveTo>
                    <a:pt x="360" y="1"/>
                  </a:moveTo>
                  <a:cubicBezTo>
                    <a:pt x="324" y="13"/>
                    <a:pt x="300" y="37"/>
                    <a:pt x="288" y="61"/>
                  </a:cubicBezTo>
                  <a:cubicBezTo>
                    <a:pt x="276" y="85"/>
                    <a:pt x="264" y="108"/>
                    <a:pt x="264" y="132"/>
                  </a:cubicBezTo>
                  <a:cubicBezTo>
                    <a:pt x="252" y="180"/>
                    <a:pt x="240" y="228"/>
                    <a:pt x="228" y="276"/>
                  </a:cubicBezTo>
                  <a:cubicBezTo>
                    <a:pt x="228" y="300"/>
                    <a:pt x="228" y="324"/>
                    <a:pt x="216" y="336"/>
                  </a:cubicBezTo>
                  <a:cubicBezTo>
                    <a:pt x="204" y="336"/>
                    <a:pt x="180" y="348"/>
                    <a:pt x="168" y="348"/>
                  </a:cubicBezTo>
                  <a:cubicBezTo>
                    <a:pt x="132" y="360"/>
                    <a:pt x="108" y="372"/>
                    <a:pt x="72" y="384"/>
                  </a:cubicBezTo>
                  <a:cubicBezTo>
                    <a:pt x="60" y="384"/>
                    <a:pt x="48" y="396"/>
                    <a:pt x="36" y="408"/>
                  </a:cubicBezTo>
                  <a:cubicBezTo>
                    <a:pt x="24" y="420"/>
                    <a:pt x="24" y="420"/>
                    <a:pt x="12" y="420"/>
                  </a:cubicBezTo>
                  <a:cubicBezTo>
                    <a:pt x="0" y="432"/>
                    <a:pt x="0" y="492"/>
                    <a:pt x="24" y="492"/>
                  </a:cubicBezTo>
                  <a:lnTo>
                    <a:pt x="48" y="492"/>
                  </a:lnTo>
                  <a:cubicBezTo>
                    <a:pt x="84" y="504"/>
                    <a:pt x="132" y="504"/>
                    <a:pt x="180" y="504"/>
                  </a:cubicBezTo>
                  <a:lnTo>
                    <a:pt x="192" y="504"/>
                  </a:lnTo>
                  <a:cubicBezTo>
                    <a:pt x="192" y="528"/>
                    <a:pt x="192" y="552"/>
                    <a:pt x="204" y="564"/>
                  </a:cubicBezTo>
                  <a:cubicBezTo>
                    <a:pt x="204" y="588"/>
                    <a:pt x="216" y="612"/>
                    <a:pt x="228" y="623"/>
                  </a:cubicBezTo>
                  <a:cubicBezTo>
                    <a:pt x="240" y="635"/>
                    <a:pt x="264" y="635"/>
                    <a:pt x="276" y="635"/>
                  </a:cubicBezTo>
                  <a:cubicBezTo>
                    <a:pt x="312" y="635"/>
                    <a:pt x="336" y="600"/>
                    <a:pt x="348" y="564"/>
                  </a:cubicBezTo>
                  <a:cubicBezTo>
                    <a:pt x="360" y="540"/>
                    <a:pt x="372" y="516"/>
                    <a:pt x="372" y="504"/>
                  </a:cubicBezTo>
                  <a:lnTo>
                    <a:pt x="503" y="504"/>
                  </a:lnTo>
                  <a:cubicBezTo>
                    <a:pt x="556" y="504"/>
                    <a:pt x="609" y="494"/>
                    <a:pt x="662" y="467"/>
                  </a:cubicBezTo>
                  <a:lnTo>
                    <a:pt x="662" y="467"/>
                  </a:lnTo>
                  <a:cubicBezTo>
                    <a:pt x="674" y="466"/>
                    <a:pt x="687" y="464"/>
                    <a:pt x="695" y="456"/>
                  </a:cubicBezTo>
                  <a:cubicBezTo>
                    <a:pt x="731" y="444"/>
                    <a:pt x="731" y="396"/>
                    <a:pt x="707" y="372"/>
                  </a:cubicBezTo>
                  <a:cubicBezTo>
                    <a:pt x="695" y="372"/>
                    <a:pt x="683" y="360"/>
                    <a:pt x="671" y="360"/>
                  </a:cubicBezTo>
                  <a:cubicBezTo>
                    <a:pt x="659" y="336"/>
                    <a:pt x="635" y="336"/>
                    <a:pt x="623" y="324"/>
                  </a:cubicBezTo>
                  <a:cubicBezTo>
                    <a:pt x="587" y="312"/>
                    <a:pt x="551" y="312"/>
                    <a:pt x="527" y="312"/>
                  </a:cubicBezTo>
                  <a:cubicBezTo>
                    <a:pt x="503" y="306"/>
                    <a:pt x="482" y="303"/>
                    <a:pt x="463" y="303"/>
                  </a:cubicBezTo>
                  <a:cubicBezTo>
                    <a:pt x="443" y="303"/>
                    <a:pt x="425" y="306"/>
                    <a:pt x="407" y="312"/>
                  </a:cubicBezTo>
                  <a:cubicBezTo>
                    <a:pt x="419" y="264"/>
                    <a:pt x="419" y="216"/>
                    <a:pt x="431" y="168"/>
                  </a:cubicBezTo>
                  <a:cubicBezTo>
                    <a:pt x="431" y="132"/>
                    <a:pt x="419" y="108"/>
                    <a:pt x="419" y="73"/>
                  </a:cubicBezTo>
                  <a:cubicBezTo>
                    <a:pt x="419" y="61"/>
                    <a:pt x="407" y="37"/>
                    <a:pt x="396" y="25"/>
                  </a:cubicBezTo>
                  <a:cubicBezTo>
                    <a:pt x="384" y="13"/>
                    <a:pt x="372" y="1"/>
                    <a:pt x="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43" name="Google Shape;243;p17"/>
          <p:cNvSpPr/>
          <p:nvPr/>
        </p:nvSpPr>
        <p:spPr>
          <a:xfrm rot="5400000" flipH="1">
            <a:off x="-2417623" y="2408693"/>
            <a:ext cx="5143441" cy="308181"/>
          </a:xfrm>
          <a:custGeom>
            <a:avLst/>
            <a:gdLst/>
            <a:ahLst/>
            <a:cxnLst/>
            <a:rect l="l" t="t" r="r" b="b"/>
            <a:pathLst>
              <a:path w="34106" h="10942" extrusionOk="0">
                <a:moveTo>
                  <a:pt x="34106" y="1"/>
                </a:moveTo>
                <a:cubicBezTo>
                  <a:pt x="33610" y="64"/>
                  <a:pt x="33127" y="166"/>
                  <a:pt x="32644" y="293"/>
                </a:cubicBezTo>
                <a:lnTo>
                  <a:pt x="32492" y="331"/>
                </a:lnTo>
                <a:cubicBezTo>
                  <a:pt x="32034" y="471"/>
                  <a:pt x="31602" y="623"/>
                  <a:pt x="31170" y="827"/>
                </a:cubicBezTo>
                <a:cubicBezTo>
                  <a:pt x="30980" y="928"/>
                  <a:pt x="30776" y="1030"/>
                  <a:pt x="30573" y="1144"/>
                </a:cubicBezTo>
                <a:cubicBezTo>
                  <a:pt x="28159" y="2517"/>
                  <a:pt x="26392" y="4867"/>
                  <a:pt x="23965" y="6278"/>
                </a:cubicBezTo>
                <a:cubicBezTo>
                  <a:pt x="23305" y="6659"/>
                  <a:pt x="22619" y="6964"/>
                  <a:pt x="21894" y="7205"/>
                </a:cubicBezTo>
                <a:cubicBezTo>
                  <a:pt x="20887" y="7525"/>
                  <a:pt x="19844" y="7702"/>
                  <a:pt x="18778" y="7702"/>
                </a:cubicBezTo>
                <a:cubicBezTo>
                  <a:pt x="18741" y="7702"/>
                  <a:pt x="18704" y="7701"/>
                  <a:pt x="18667" y="7701"/>
                </a:cubicBezTo>
                <a:cubicBezTo>
                  <a:pt x="16824" y="7701"/>
                  <a:pt x="14969" y="7218"/>
                  <a:pt x="13177" y="6354"/>
                </a:cubicBezTo>
                <a:cubicBezTo>
                  <a:pt x="13063" y="6303"/>
                  <a:pt x="12949" y="6240"/>
                  <a:pt x="12834" y="6176"/>
                </a:cubicBezTo>
                <a:cubicBezTo>
                  <a:pt x="12402" y="5935"/>
                  <a:pt x="11983" y="5681"/>
                  <a:pt x="11589" y="5388"/>
                </a:cubicBezTo>
                <a:lnTo>
                  <a:pt x="11360" y="5223"/>
                </a:lnTo>
                <a:cubicBezTo>
                  <a:pt x="10763" y="4791"/>
                  <a:pt x="10179" y="4321"/>
                  <a:pt x="9569" y="3927"/>
                </a:cubicBezTo>
                <a:cubicBezTo>
                  <a:pt x="9213" y="3698"/>
                  <a:pt x="8844" y="3495"/>
                  <a:pt x="8463" y="3317"/>
                </a:cubicBezTo>
                <a:cubicBezTo>
                  <a:pt x="7040" y="2669"/>
                  <a:pt x="5464" y="2415"/>
                  <a:pt x="3901" y="2377"/>
                </a:cubicBezTo>
                <a:cubicBezTo>
                  <a:pt x="3786" y="2373"/>
                  <a:pt x="3670" y="2372"/>
                  <a:pt x="3554" y="2372"/>
                </a:cubicBezTo>
                <a:cubicBezTo>
                  <a:pt x="3239" y="2372"/>
                  <a:pt x="2925" y="2384"/>
                  <a:pt x="2618" y="2402"/>
                </a:cubicBezTo>
                <a:cubicBezTo>
                  <a:pt x="1754" y="2440"/>
                  <a:pt x="852" y="2478"/>
                  <a:pt x="26" y="2745"/>
                </a:cubicBezTo>
                <a:lnTo>
                  <a:pt x="1" y="2745"/>
                </a:lnTo>
                <a:lnTo>
                  <a:pt x="1" y="10878"/>
                </a:lnTo>
                <a:lnTo>
                  <a:pt x="5808" y="10878"/>
                </a:lnTo>
                <a:cubicBezTo>
                  <a:pt x="5808" y="10916"/>
                  <a:pt x="5833" y="10935"/>
                  <a:pt x="5860" y="10935"/>
                </a:cubicBezTo>
                <a:cubicBezTo>
                  <a:pt x="5887" y="10935"/>
                  <a:pt x="5916" y="10916"/>
                  <a:pt x="5922" y="10878"/>
                </a:cubicBezTo>
                <a:lnTo>
                  <a:pt x="6633" y="10878"/>
                </a:lnTo>
                <a:cubicBezTo>
                  <a:pt x="6640" y="10916"/>
                  <a:pt x="6668" y="10935"/>
                  <a:pt x="6695" y="10935"/>
                </a:cubicBezTo>
                <a:cubicBezTo>
                  <a:pt x="6722" y="10935"/>
                  <a:pt x="6748" y="10916"/>
                  <a:pt x="6748" y="10878"/>
                </a:cubicBezTo>
                <a:lnTo>
                  <a:pt x="7472" y="10878"/>
                </a:lnTo>
                <a:cubicBezTo>
                  <a:pt x="7472" y="10916"/>
                  <a:pt x="7498" y="10935"/>
                  <a:pt x="7525" y="10935"/>
                </a:cubicBezTo>
                <a:cubicBezTo>
                  <a:pt x="7552" y="10935"/>
                  <a:pt x="7580" y="10916"/>
                  <a:pt x="7586" y="10878"/>
                </a:cubicBezTo>
                <a:lnTo>
                  <a:pt x="8298" y="10878"/>
                </a:lnTo>
                <a:cubicBezTo>
                  <a:pt x="8298" y="10916"/>
                  <a:pt x="8323" y="10941"/>
                  <a:pt x="8362" y="10941"/>
                </a:cubicBezTo>
                <a:cubicBezTo>
                  <a:pt x="8387" y="10941"/>
                  <a:pt x="8412" y="10916"/>
                  <a:pt x="8412" y="10878"/>
                </a:cubicBezTo>
                <a:lnTo>
                  <a:pt x="34106" y="10878"/>
                </a:lnTo>
                <a:lnTo>
                  <a:pt x="341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4" name="Google Shape;244;p17"/>
          <p:cNvSpPr/>
          <p:nvPr/>
        </p:nvSpPr>
        <p:spPr>
          <a:xfrm rot="-5418985">
            <a:off x="-2129783" y="2647804"/>
            <a:ext cx="4659564" cy="246365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8"/>
          <p:cNvGrpSpPr/>
          <p:nvPr/>
        </p:nvGrpSpPr>
        <p:grpSpPr>
          <a:xfrm>
            <a:off x="-39350" y="512000"/>
            <a:ext cx="5083452" cy="4619847"/>
            <a:chOff x="3622300" y="523650"/>
            <a:chExt cx="5083452" cy="4619847"/>
          </a:xfrm>
        </p:grpSpPr>
        <p:sp>
          <p:nvSpPr>
            <p:cNvPr id="247" name="Google Shape;247;p18"/>
            <p:cNvSpPr/>
            <p:nvPr/>
          </p:nvSpPr>
          <p:spPr>
            <a:xfrm>
              <a:off x="4181725" y="523650"/>
              <a:ext cx="4315032" cy="3319164"/>
            </a:xfrm>
            <a:prstGeom prst="cloud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18"/>
            <p:cNvSpPr/>
            <p:nvPr/>
          </p:nvSpPr>
          <p:spPr>
            <a:xfrm rot="995881">
              <a:off x="4006522" y="1277212"/>
              <a:ext cx="4315008" cy="3319149"/>
            </a:xfrm>
            <a:prstGeom prst="cloud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49" name="Google Shape;249;p18"/>
          <p:cNvSpPr txBox="1">
            <a:spLocks noGrp="1"/>
          </p:cNvSpPr>
          <p:nvPr>
            <p:ph type="subTitle" idx="1"/>
          </p:nvPr>
        </p:nvSpPr>
        <p:spPr>
          <a:xfrm flipH="1">
            <a:off x="5704125" y="2683250"/>
            <a:ext cx="27042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0" name="Google Shape;250;p18"/>
          <p:cNvSpPr txBox="1">
            <a:spLocks noGrp="1"/>
          </p:cNvSpPr>
          <p:nvPr>
            <p:ph type="title"/>
          </p:nvPr>
        </p:nvSpPr>
        <p:spPr>
          <a:xfrm flipH="1">
            <a:off x="6180825" y="992600"/>
            <a:ext cx="2227500" cy="1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grpSp>
        <p:nvGrpSpPr>
          <p:cNvPr id="251" name="Google Shape;251;p18"/>
          <p:cNvGrpSpPr/>
          <p:nvPr/>
        </p:nvGrpSpPr>
        <p:grpSpPr>
          <a:xfrm>
            <a:off x="1138308" y="992694"/>
            <a:ext cx="3155653" cy="3202260"/>
            <a:chOff x="6425341" y="2702140"/>
            <a:chExt cx="1680237" cy="1705053"/>
          </a:xfrm>
        </p:grpSpPr>
        <p:sp>
          <p:nvSpPr>
            <p:cNvPr id="252" name="Google Shape;252;p18"/>
            <p:cNvSpPr/>
            <p:nvPr/>
          </p:nvSpPr>
          <p:spPr>
            <a:xfrm>
              <a:off x="7166049" y="2802238"/>
              <a:ext cx="59655" cy="59191"/>
            </a:xfrm>
            <a:custGeom>
              <a:avLst/>
              <a:gdLst/>
              <a:ahLst/>
              <a:cxnLst/>
              <a:rect l="l" t="t" r="r" b="b"/>
              <a:pathLst>
                <a:path w="899" h="892" extrusionOk="0">
                  <a:moveTo>
                    <a:pt x="500" y="1"/>
                  </a:moveTo>
                  <a:cubicBezTo>
                    <a:pt x="485" y="1"/>
                    <a:pt x="470" y="2"/>
                    <a:pt x="455" y="5"/>
                  </a:cubicBezTo>
                  <a:lnTo>
                    <a:pt x="335" y="17"/>
                  </a:lnTo>
                  <a:cubicBezTo>
                    <a:pt x="228" y="53"/>
                    <a:pt x="132" y="125"/>
                    <a:pt x="72" y="221"/>
                  </a:cubicBezTo>
                  <a:cubicBezTo>
                    <a:pt x="36" y="269"/>
                    <a:pt x="24" y="329"/>
                    <a:pt x="12" y="389"/>
                  </a:cubicBezTo>
                  <a:cubicBezTo>
                    <a:pt x="0" y="448"/>
                    <a:pt x="0" y="508"/>
                    <a:pt x="24" y="556"/>
                  </a:cubicBezTo>
                  <a:lnTo>
                    <a:pt x="72" y="664"/>
                  </a:lnTo>
                  <a:cubicBezTo>
                    <a:pt x="132" y="760"/>
                    <a:pt x="228" y="832"/>
                    <a:pt x="335" y="868"/>
                  </a:cubicBezTo>
                  <a:lnTo>
                    <a:pt x="455" y="892"/>
                  </a:lnTo>
                  <a:cubicBezTo>
                    <a:pt x="527" y="892"/>
                    <a:pt x="611" y="868"/>
                    <a:pt x="671" y="832"/>
                  </a:cubicBezTo>
                  <a:lnTo>
                    <a:pt x="767" y="760"/>
                  </a:lnTo>
                  <a:cubicBezTo>
                    <a:pt x="791" y="724"/>
                    <a:pt x="814" y="700"/>
                    <a:pt x="838" y="664"/>
                  </a:cubicBezTo>
                  <a:cubicBezTo>
                    <a:pt x="874" y="592"/>
                    <a:pt x="898" y="520"/>
                    <a:pt x="898" y="448"/>
                  </a:cubicBezTo>
                  <a:cubicBezTo>
                    <a:pt x="898" y="365"/>
                    <a:pt x="886" y="293"/>
                    <a:pt x="850" y="233"/>
                  </a:cubicBezTo>
                  <a:cubicBezTo>
                    <a:pt x="838" y="221"/>
                    <a:pt x="838" y="221"/>
                    <a:pt x="838" y="209"/>
                  </a:cubicBezTo>
                  <a:cubicBezTo>
                    <a:pt x="814" y="185"/>
                    <a:pt x="791" y="149"/>
                    <a:pt x="767" y="125"/>
                  </a:cubicBezTo>
                  <a:cubicBezTo>
                    <a:pt x="731" y="89"/>
                    <a:pt x="683" y="53"/>
                    <a:pt x="623" y="41"/>
                  </a:cubicBezTo>
                  <a:cubicBezTo>
                    <a:pt x="587" y="14"/>
                    <a:pt x="544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7709689" y="3367240"/>
              <a:ext cx="65296" cy="65229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492" y="1"/>
                  </a:moveTo>
                  <a:cubicBezTo>
                    <a:pt x="432" y="1"/>
                    <a:pt x="360" y="13"/>
                    <a:pt x="300" y="49"/>
                  </a:cubicBezTo>
                  <a:cubicBezTo>
                    <a:pt x="241" y="61"/>
                    <a:pt x="193" y="97"/>
                    <a:pt x="145" y="145"/>
                  </a:cubicBezTo>
                  <a:cubicBezTo>
                    <a:pt x="97" y="192"/>
                    <a:pt x="61" y="240"/>
                    <a:pt x="49" y="300"/>
                  </a:cubicBezTo>
                  <a:cubicBezTo>
                    <a:pt x="13" y="360"/>
                    <a:pt x="1" y="420"/>
                    <a:pt x="1" y="492"/>
                  </a:cubicBezTo>
                  <a:lnTo>
                    <a:pt x="25" y="624"/>
                  </a:lnTo>
                  <a:cubicBezTo>
                    <a:pt x="37" y="707"/>
                    <a:pt x="85" y="779"/>
                    <a:pt x="145" y="839"/>
                  </a:cubicBezTo>
                  <a:lnTo>
                    <a:pt x="241" y="911"/>
                  </a:lnTo>
                  <a:cubicBezTo>
                    <a:pt x="324" y="959"/>
                    <a:pt x="408" y="983"/>
                    <a:pt x="492" y="983"/>
                  </a:cubicBezTo>
                  <a:cubicBezTo>
                    <a:pt x="552" y="983"/>
                    <a:pt x="624" y="971"/>
                    <a:pt x="684" y="935"/>
                  </a:cubicBezTo>
                  <a:cubicBezTo>
                    <a:pt x="744" y="923"/>
                    <a:pt x="791" y="887"/>
                    <a:pt x="827" y="839"/>
                  </a:cubicBezTo>
                  <a:cubicBezTo>
                    <a:pt x="923" y="743"/>
                    <a:pt x="971" y="624"/>
                    <a:pt x="983" y="492"/>
                  </a:cubicBezTo>
                  <a:lnTo>
                    <a:pt x="959" y="360"/>
                  </a:lnTo>
                  <a:cubicBezTo>
                    <a:pt x="947" y="276"/>
                    <a:pt x="899" y="204"/>
                    <a:pt x="839" y="145"/>
                  </a:cubicBezTo>
                  <a:lnTo>
                    <a:pt x="744" y="73"/>
                  </a:lnTo>
                  <a:cubicBezTo>
                    <a:pt x="660" y="25"/>
                    <a:pt x="576" y="1"/>
                    <a:pt x="4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7890115" y="3402211"/>
              <a:ext cx="70007" cy="70007"/>
            </a:xfrm>
            <a:custGeom>
              <a:avLst/>
              <a:gdLst/>
              <a:ahLst/>
              <a:cxnLst/>
              <a:rect l="l" t="t" r="r" b="b"/>
              <a:pathLst>
                <a:path w="1055" h="1055" extrusionOk="0">
                  <a:moveTo>
                    <a:pt x="528" y="1"/>
                  </a:moveTo>
                  <a:cubicBezTo>
                    <a:pt x="456" y="1"/>
                    <a:pt x="384" y="13"/>
                    <a:pt x="324" y="49"/>
                  </a:cubicBezTo>
                  <a:cubicBezTo>
                    <a:pt x="252" y="73"/>
                    <a:pt x="204" y="109"/>
                    <a:pt x="156" y="156"/>
                  </a:cubicBezTo>
                  <a:cubicBezTo>
                    <a:pt x="97" y="204"/>
                    <a:pt x="61" y="264"/>
                    <a:pt x="49" y="324"/>
                  </a:cubicBezTo>
                  <a:cubicBezTo>
                    <a:pt x="13" y="384"/>
                    <a:pt x="1" y="456"/>
                    <a:pt x="1" y="528"/>
                  </a:cubicBezTo>
                  <a:cubicBezTo>
                    <a:pt x="1" y="576"/>
                    <a:pt x="13" y="624"/>
                    <a:pt x="13" y="672"/>
                  </a:cubicBezTo>
                  <a:cubicBezTo>
                    <a:pt x="37" y="755"/>
                    <a:pt x="85" y="839"/>
                    <a:pt x="156" y="899"/>
                  </a:cubicBezTo>
                  <a:lnTo>
                    <a:pt x="264" y="983"/>
                  </a:lnTo>
                  <a:cubicBezTo>
                    <a:pt x="336" y="1031"/>
                    <a:pt x="432" y="1055"/>
                    <a:pt x="528" y="1055"/>
                  </a:cubicBezTo>
                  <a:cubicBezTo>
                    <a:pt x="600" y="1055"/>
                    <a:pt x="671" y="1043"/>
                    <a:pt x="731" y="1007"/>
                  </a:cubicBezTo>
                  <a:cubicBezTo>
                    <a:pt x="791" y="995"/>
                    <a:pt x="851" y="947"/>
                    <a:pt x="899" y="899"/>
                  </a:cubicBezTo>
                  <a:cubicBezTo>
                    <a:pt x="947" y="851"/>
                    <a:pt x="983" y="803"/>
                    <a:pt x="1007" y="731"/>
                  </a:cubicBezTo>
                  <a:cubicBezTo>
                    <a:pt x="1043" y="672"/>
                    <a:pt x="1055" y="600"/>
                    <a:pt x="1055" y="528"/>
                  </a:cubicBezTo>
                  <a:lnTo>
                    <a:pt x="1031" y="384"/>
                  </a:lnTo>
                  <a:cubicBezTo>
                    <a:pt x="1007" y="300"/>
                    <a:pt x="959" y="216"/>
                    <a:pt x="899" y="156"/>
                  </a:cubicBezTo>
                  <a:lnTo>
                    <a:pt x="791" y="73"/>
                  </a:lnTo>
                  <a:cubicBezTo>
                    <a:pt x="707" y="25"/>
                    <a:pt x="624" y="1"/>
                    <a:pt x="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7557930" y="3506060"/>
              <a:ext cx="66026" cy="64964"/>
            </a:xfrm>
            <a:custGeom>
              <a:avLst/>
              <a:gdLst/>
              <a:ahLst/>
              <a:cxnLst/>
              <a:rect l="l" t="t" r="r" b="b"/>
              <a:pathLst>
                <a:path w="995" h="979" extrusionOk="0">
                  <a:moveTo>
                    <a:pt x="452" y="0"/>
                  </a:moveTo>
                  <a:cubicBezTo>
                    <a:pt x="402" y="0"/>
                    <a:pt x="357" y="14"/>
                    <a:pt x="312" y="41"/>
                  </a:cubicBezTo>
                  <a:cubicBezTo>
                    <a:pt x="252" y="65"/>
                    <a:pt x="192" y="101"/>
                    <a:pt x="156" y="149"/>
                  </a:cubicBezTo>
                  <a:cubicBezTo>
                    <a:pt x="108" y="184"/>
                    <a:pt x="72" y="244"/>
                    <a:pt x="48" y="304"/>
                  </a:cubicBezTo>
                  <a:cubicBezTo>
                    <a:pt x="24" y="352"/>
                    <a:pt x="0" y="424"/>
                    <a:pt x="12" y="484"/>
                  </a:cubicBezTo>
                  <a:cubicBezTo>
                    <a:pt x="12" y="532"/>
                    <a:pt x="24" y="580"/>
                    <a:pt x="24" y="616"/>
                  </a:cubicBezTo>
                  <a:cubicBezTo>
                    <a:pt x="48" y="699"/>
                    <a:pt x="96" y="771"/>
                    <a:pt x="156" y="831"/>
                  </a:cubicBezTo>
                  <a:lnTo>
                    <a:pt x="252" y="915"/>
                  </a:lnTo>
                  <a:cubicBezTo>
                    <a:pt x="324" y="951"/>
                    <a:pt x="408" y="975"/>
                    <a:pt x="503" y="975"/>
                  </a:cubicBezTo>
                  <a:cubicBezTo>
                    <a:pt x="514" y="977"/>
                    <a:pt x="526" y="978"/>
                    <a:pt x="537" y="978"/>
                  </a:cubicBezTo>
                  <a:cubicBezTo>
                    <a:pt x="589" y="978"/>
                    <a:pt x="644" y="959"/>
                    <a:pt x="683" y="939"/>
                  </a:cubicBezTo>
                  <a:cubicBezTo>
                    <a:pt x="743" y="915"/>
                    <a:pt x="803" y="879"/>
                    <a:pt x="851" y="831"/>
                  </a:cubicBezTo>
                  <a:cubicBezTo>
                    <a:pt x="935" y="747"/>
                    <a:pt x="982" y="616"/>
                    <a:pt x="994" y="484"/>
                  </a:cubicBezTo>
                  <a:lnTo>
                    <a:pt x="970" y="364"/>
                  </a:lnTo>
                  <a:cubicBezTo>
                    <a:pt x="947" y="280"/>
                    <a:pt x="911" y="196"/>
                    <a:pt x="851" y="149"/>
                  </a:cubicBezTo>
                  <a:lnTo>
                    <a:pt x="743" y="65"/>
                  </a:lnTo>
                  <a:cubicBezTo>
                    <a:pt x="683" y="25"/>
                    <a:pt x="616" y="2"/>
                    <a:pt x="546" y="2"/>
                  </a:cubicBezTo>
                  <a:cubicBezTo>
                    <a:pt x="532" y="2"/>
                    <a:pt x="518" y="3"/>
                    <a:pt x="503" y="5"/>
                  </a:cubicBezTo>
                  <a:cubicBezTo>
                    <a:pt x="485" y="2"/>
                    <a:pt x="468" y="0"/>
                    <a:pt x="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7738356" y="3541097"/>
              <a:ext cx="70803" cy="70206"/>
            </a:xfrm>
            <a:custGeom>
              <a:avLst/>
              <a:gdLst/>
              <a:ahLst/>
              <a:cxnLst/>
              <a:rect l="l" t="t" r="r" b="b"/>
              <a:pathLst>
                <a:path w="1067" h="1058" extrusionOk="0">
                  <a:moveTo>
                    <a:pt x="493" y="1"/>
                  </a:moveTo>
                  <a:cubicBezTo>
                    <a:pt x="441" y="1"/>
                    <a:pt x="384" y="20"/>
                    <a:pt x="336" y="40"/>
                  </a:cubicBezTo>
                  <a:cubicBezTo>
                    <a:pt x="204" y="100"/>
                    <a:pt x="96" y="195"/>
                    <a:pt x="48" y="327"/>
                  </a:cubicBezTo>
                  <a:cubicBezTo>
                    <a:pt x="24" y="387"/>
                    <a:pt x="0" y="459"/>
                    <a:pt x="0" y="531"/>
                  </a:cubicBezTo>
                  <a:cubicBezTo>
                    <a:pt x="12" y="579"/>
                    <a:pt x="12" y="627"/>
                    <a:pt x="24" y="675"/>
                  </a:cubicBezTo>
                  <a:cubicBezTo>
                    <a:pt x="48" y="758"/>
                    <a:pt x="96" y="842"/>
                    <a:pt x="156" y="902"/>
                  </a:cubicBezTo>
                  <a:lnTo>
                    <a:pt x="264" y="986"/>
                  </a:lnTo>
                  <a:cubicBezTo>
                    <a:pt x="347" y="1034"/>
                    <a:pt x="443" y="1058"/>
                    <a:pt x="527" y="1058"/>
                  </a:cubicBezTo>
                  <a:cubicBezTo>
                    <a:pt x="599" y="1058"/>
                    <a:pt x="671" y="1046"/>
                    <a:pt x="731" y="1010"/>
                  </a:cubicBezTo>
                  <a:cubicBezTo>
                    <a:pt x="803" y="986"/>
                    <a:pt x="862" y="950"/>
                    <a:pt x="910" y="902"/>
                  </a:cubicBezTo>
                  <a:cubicBezTo>
                    <a:pt x="958" y="854"/>
                    <a:pt x="994" y="794"/>
                    <a:pt x="1018" y="734"/>
                  </a:cubicBezTo>
                  <a:cubicBezTo>
                    <a:pt x="1042" y="675"/>
                    <a:pt x="1066" y="603"/>
                    <a:pt x="1054" y="531"/>
                  </a:cubicBezTo>
                  <a:lnTo>
                    <a:pt x="1042" y="387"/>
                  </a:lnTo>
                  <a:cubicBezTo>
                    <a:pt x="1018" y="303"/>
                    <a:pt x="970" y="219"/>
                    <a:pt x="910" y="148"/>
                  </a:cubicBezTo>
                  <a:lnTo>
                    <a:pt x="803" y="76"/>
                  </a:lnTo>
                  <a:cubicBezTo>
                    <a:pt x="719" y="28"/>
                    <a:pt x="623" y="4"/>
                    <a:pt x="527" y="4"/>
                  </a:cubicBezTo>
                  <a:cubicBezTo>
                    <a:pt x="516" y="2"/>
                    <a:pt x="505" y="1"/>
                    <a:pt x="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7519774" y="3846473"/>
              <a:ext cx="51692" cy="52091"/>
            </a:xfrm>
            <a:custGeom>
              <a:avLst/>
              <a:gdLst/>
              <a:ahLst/>
              <a:cxnLst/>
              <a:rect l="l" t="t" r="r" b="b"/>
              <a:pathLst>
                <a:path w="779" h="785" extrusionOk="0">
                  <a:moveTo>
                    <a:pt x="384" y="1"/>
                  </a:moveTo>
                  <a:cubicBezTo>
                    <a:pt x="336" y="1"/>
                    <a:pt x="288" y="13"/>
                    <a:pt x="240" y="37"/>
                  </a:cubicBezTo>
                  <a:cubicBezTo>
                    <a:pt x="144" y="73"/>
                    <a:pt x="72" y="145"/>
                    <a:pt x="36" y="241"/>
                  </a:cubicBezTo>
                  <a:cubicBezTo>
                    <a:pt x="12" y="288"/>
                    <a:pt x="0" y="336"/>
                    <a:pt x="0" y="396"/>
                  </a:cubicBezTo>
                  <a:lnTo>
                    <a:pt x="12" y="504"/>
                  </a:lnTo>
                  <a:cubicBezTo>
                    <a:pt x="36" y="564"/>
                    <a:pt x="60" y="624"/>
                    <a:pt x="108" y="672"/>
                  </a:cubicBezTo>
                  <a:lnTo>
                    <a:pt x="192" y="732"/>
                  </a:lnTo>
                  <a:cubicBezTo>
                    <a:pt x="252" y="768"/>
                    <a:pt x="324" y="780"/>
                    <a:pt x="396" y="780"/>
                  </a:cubicBezTo>
                  <a:cubicBezTo>
                    <a:pt x="409" y="783"/>
                    <a:pt x="421" y="784"/>
                    <a:pt x="434" y="784"/>
                  </a:cubicBezTo>
                  <a:cubicBezTo>
                    <a:pt x="469" y="784"/>
                    <a:pt x="504" y="773"/>
                    <a:pt x="539" y="756"/>
                  </a:cubicBezTo>
                  <a:cubicBezTo>
                    <a:pt x="587" y="732"/>
                    <a:pt x="635" y="708"/>
                    <a:pt x="671" y="672"/>
                  </a:cubicBezTo>
                  <a:cubicBezTo>
                    <a:pt x="707" y="636"/>
                    <a:pt x="731" y="588"/>
                    <a:pt x="743" y="540"/>
                  </a:cubicBezTo>
                  <a:cubicBezTo>
                    <a:pt x="767" y="492"/>
                    <a:pt x="779" y="444"/>
                    <a:pt x="779" y="396"/>
                  </a:cubicBezTo>
                  <a:lnTo>
                    <a:pt x="767" y="288"/>
                  </a:lnTo>
                  <a:cubicBezTo>
                    <a:pt x="743" y="229"/>
                    <a:pt x="707" y="169"/>
                    <a:pt x="659" y="121"/>
                  </a:cubicBezTo>
                  <a:lnTo>
                    <a:pt x="587" y="61"/>
                  </a:lnTo>
                  <a:cubicBezTo>
                    <a:pt x="527" y="25"/>
                    <a:pt x="456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6659848" y="3260737"/>
              <a:ext cx="59655" cy="58129"/>
            </a:xfrm>
            <a:custGeom>
              <a:avLst/>
              <a:gdLst/>
              <a:ahLst/>
              <a:cxnLst/>
              <a:rect l="l" t="t" r="r" b="b"/>
              <a:pathLst>
                <a:path w="899" h="876" extrusionOk="0">
                  <a:moveTo>
                    <a:pt x="443" y="1"/>
                  </a:moveTo>
                  <a:lnTo>
                    <a:pt x="371" y="13"/>
                  </a:lnTo>
                  <a:lnTo>
                    <a:pt x="324" y="13"/>
                  </a:lnTo>
                  <a:cubicBezTo>
                    <a:pt x="276" y="25"/>
                    <a:pt x="216" y="49"/>
                    <a:pt x="180" y="85"/>
                  </a:cubicBezTo>
                  <a:cubicBezTo>
                    <a:pt x="132" y="121"/>
                    <a:pt x="96" y="157"/>
                    <a:pt x="60" y="216"/>
                  </a:cubicBezTo>
                  <a:cubicBezTo>
                    <a:pt x="60" y="216"/>
                    <a:pt x="24" y="312"/>
                    <a:pt x="24" y="312"/>
                  </a:cubicBezTo>
                  <a:cubicBezTo>
                    <a:pt x="0" y="396"/>
                    <a:pt x="0" y="480"/>
                    <a:pt x="24" y="552"/>
                  </a:cubicBezTo>
                  <a:cubicBezTo>
                    <a:pt x="36" y="588"/>
                    <a:pt x="48" y="624"/>
                    <a:pt x="60" y="660"/>
                  </a:cubicBezTo>
                  <a:cubicBezTo>
                    <a:pt x="84" y="696"/>
                    <a:pt x="108" y="719"/>
                    <a:pt x="132" y="743"/>
                  </a:cubicBezTo>
                  <a:cubicBezTo>
                    <a:pt x="180" y="791"/>
                    <a:pt x="228" y="827"/>
                    <a:pt x="288" y="839"/>
                  </a:cubicBezTo>
                  <a:lnTo>
                    <a:pt x="336" y="863"/>
                  </a:lnTo>
                  <a:lnTo>
                    <a:pt x="348" y="863"/>
                  </a:lnTo>
                  <a:cubicBezTo>
                    <a:pt x="383" y="875"/>
                    <a:pt x="431" y="875"/>
                    <a:pt x="467" y="875"/>
                  </a:cubicBezTo>
                  <a:cubicBezTo>
                    <a:pt x="551" y="875"/>
                    <a:pt x="623" y="863"/>
                    <a:pt x="683" y="815"/>
                  </a:cubicBezTo>
                  <a:cubicBezTo>
                    <a:pt x="743" y="779"/>
                    <a:pt x="803" y="731"/>
                    <a:pt x="839" y="672"/>
                  </a:cubicBezTo>
                  <a:cubicBezTo>
                    <a:pt x="875" y="600"/>
                    <a:pt x="898" y="528"/>
                    <a:pt x="898" y="456"/>
                  </a:cubicBezTo>
                  <a:cubicBezTo>
                    <a:pt x="898" y="372"/>
                    <a:pt x="875" y="300"/>
                    <a:pt x="827" y="228"/>
                  </a:cubicBezTo>
                  <a:cubicBezTo>
                    <a:pt x="791" y="157"/>
                    <a:pt x="731" y="97"/>
                    <a:pt x="671" y="61"/>
                  </a:cubicBezTo>
                  <a:lnTo>
                    <a:pt x="563" y="13"/>
                  </a:lnTo>
                  <a:cubicBezTo>
                    <a:pt x="533" y="7"/>
                    <a:pt x="503" y="4"/>
                    <a:pt x="473" y="4"/>
                  </a:cubicBezTo>
                  <a:cubicBezTo>
                    <a:pt x="443" y="4"/>
                    <a:pt x="413" y="7"/>
                    <a:pt x="383" y="13"/>
                  </a:cubicBezTo>
                  <a:lnTo>
                    <a:pt x="4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6681281" y="326153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6860115" y="3197764"/>
              <a:ext cx="62841" cy="63040"/>
            </a:xfrm>
            <a:custGeom>
              <a:avLst/>
              <a:gdLst/>
              <a:ahLst/>
              <a:cxnLst/>
              <a:rect l="l" t="t" r="r" b="b"/>
              <a:pathLst>
                <a:path w="947" h="950" extrusionOk="0">
                  <a:moveTo>
                    <a:pt x="462" y="1"/>
                  </a:moveTo>
                  <a:cubicBezTo>
                    <a:pt x="381" y="1"/>
                    <a:pt x="300" y="22"/>
                    <a:pt x="228" y="64"/>
                  </a:cubicBezTo>
                  <a:cubicBezTo>
                    <a:pt x="168" y="99"/>
                    <a:pt x="108" y="159"/>
                    <a:pt x="72" y="219"/>
                  </a:cubicBezTo>
                  <a:cubicBezTo>
                    <a:pt x="24" y="291"/>
                    <a:pt x="0" y="375"/>
                    <a:pt x="0" y="459"/>
                  </a:cubicBezTo>
                  <a:lnTo>
                    <a:pt x="0" y="471"/>
                  </a:lnTo>
                  <a:cubicBezTo>
                    <a:pt x="0" y="495"/>
                    <a:pt x="0" y="519"/>
                    <a:pt x="12" y="543"/>
                  </a:cubicBezTo>
                  <a:cubicBezTo>
                    <a:pt x="12" y="579"/>
                    <a:pt x="24" y="626"/>
                    <a:pt x="48" y="662"/>
                  </a:cubicBezTo>
                  <a:cubicBezTo>
                    <a:pt x="60" y="698"/>
                    <a:pt x="72" y="734"/>
                    <a:pt x="108" y="770"/>
                  </a:cubicBezTo>
                  <a:lnTo>
                    <a:pt x="144" y="818"/>
                  </a:lnTo>
                  <a:cubicBezTo>
                    <a:pt x="180" y="854"/>
                    <a:pt x="240" y="890"/>
                    <a:pt x="288" y="914"/>
                  </a:cubicBezTo>
                  <a:cubicBezTo>
                    <a:pt x="348" y="938"/>
                    <a:pt x="408" y="950"/>
                    <a:pt x="480" y="950"/>
                  </a:cubicBezTo>
                  <a:lnTo>
                    <a:pt x="599" y="938"/>
                  </a:lnTo>
                  <a:cubicBezTo>
                    <a:pt x="659" y="926"/>
                    <a:pt x="719" y="890"/>
                    <a:pt x="767" y="854"/>
                  </a:cubicBezTo>
                  <a:cubicBezTo>
                    <a:pt x="803" y="830"/>
                    <a:pt x="827" y="806"/>
                    <a:pt x="851" y="770"/>
                  </a:cubicBezTo>
                  <a:cubicBezTo>
                    <a:pt x="887" y="722"/>
                    <a:pt x="923" y="662"/>
                    <a:pt x="935" y="603"/>
                  </a:cubicBezTo>
                  <a:lnTo>
                    <a:pt x="947" y="483"/>
                  </a:lnTo>
                  <a:cubicBezTo>
                    <a:pt x="947" y="387"/>
                    <a:pt x="923" y="303"/>
                    <a:pt x="887" y="231"/>
                  </a:cubicBezTo>
                  <a:cubicBezTo>
                    <a:pt x="839" y="159"/>
                    <a:pt x="779" y="99"/>
                    <a:pt x="707" y="64"/>
                  </a:cubicBezTo>
                  <a:lnTo>
                    <a:pt x="695" y="64"/>
                  </a:lnTo>
                  <a:cubicBezTo>
                    <a:pt x="623" y="22"/>
                    <a:pt x="542" y="1"/>
                    <a:pt x="4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7318711" y="3128486"/>
              <a:ext cx="73989" cy="67950"/>
            </a:xfrm>
            <a:custGeom>
              <a:avLst/>
              <a:gdLst/>
              <a:ahLst/>
              <a:cxnLst/>
              <a:rect l="l" t="t" r="r" b="b"/>
              <a:pathLst>
                <a:path w="1115" h="1024" extrusionOk="0">
                  <a:moveTo>
                    <a:pt x="576" y="1"/>
                  </a:moveTo>
                  <a:cubicBezTo>
                    <a:pt x="556" y="1"/>
                    <a:pt x="536" y="2"/>
                    <a:pt x="515" y="6"/>
                  </a:cubicBezTo>
                  <a:cubicBezTo>
                    <a:pt x="467" y="6"/>
                    <a:pt x="431" y="18"/>
                    <a:pt x="383" y="42"/>
                  </a:cubicBezTo>
                  <a:cubicBezTo>
                    <a:pt x="360" y="54"/>
                    <a:pt x="336" y="66"/>
                    <a:pt x="312" y="78"/>
                  </a:cubicBezTo>
                  <a:cubicBezTo>
                    <a:pt x="288" y="101"/>
                    <a:pt x="252" y="125"/>
                    <a:pt x="228" y="149"/>
                  </a:cubicBezTo>
                  <a:cubicBezTo>
                    <a:pt x="192" y="185"/>
                    <a:pt x="156" y="221"/>
                    <a:pt x="132" y="257"/>
                  </a:cubicBezTo>
                  <a:cubicBezTo>
                    <a:pt x="0" y="497"/>
                    <a:pt x="72" y="808"/>
                    <a:pt x="312" y="952"/>
                  </a:cubicBezTo>
                  <a:lnTo>
                    <a:pt x="324" y="952"/>
                  </a:lnTo>
                  <a:cubicBezTo>
                    <a:pt x="407" y="1000"/>
                    <a:pt x="491" y="1024"/>
                    <a:pt x="587" y="1024"/>
                  </a:cubicBezTo>
                  <a:cubicBezTo>
                    <a:pt x="671" y="1024"/>
                    <a:pt x="767" y="1000"/>
                    <a:pt x="839" y="952"/>
                  </a:cubicBezTo>
                  <a:cubicBezTo>
                    <a:pt x="922" y="904"/>
                    <a:pt x="982" y="844"/>
                    <a:pt x="1030" y="772"/>
                  </a:cubicBezTo>
                  <a:cubicBezTo>
                    <a:pt x="1114" y="605"/>
                    <a:pt x="1114" y="413"/>
                    <a:pt x="1030" y="257"/>
                  </a:cubicBezTo>
                  <a:cubicBezTo>
                    <a:pt x="982" y="185"/>
                    <a:pt x="922" y="113"/>
                    <a:pt x="839" y="78"/>
                  </a:cubicBezTo>
                  <a:lnTo>
                    <a:pt x="719" y="18"/>
                  </a:lnTo>
                  <a:cubicBezTo>
                    <a:pt x="668" y="9"/>
                    <a:pt x="623" y="1"/>
                    <a:pt x="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6732974" y="3671290"/>
              <a:ext cx="70803" cy="70405"/>
            </a:xfrm>
            <a:custGeom>
              <a:avLst/>
              <a:gdLst/>
              <a:ahLst/>
              <a:cxnLst/>
              <a:rect l="l" t="t" r="r" b="b"/>
              <a:pathLst>
                <a:path w="1067" h="1061" extrusionOk="0">
                  <a:moveTo>
                    <a:pt x="533" y="0"/>
                  </a:moveTo>
                  <a:cubicBezTo>
                    <a:pt x="395" y="0"/>
                    <a:pt x="258" y="54"/>
                    <a:pt x="156" y="162"/>
                  </a:cubicBezTo>
                  <a:lnTo>
                    <a:pt x="72" y="270"/>
                  </a:lnTo>
                  <a:cubicBezTo>
                    <a:pt x="60" y="305"/>
                    <a:pt x="36" y="353"/>
                    <a:pt x="24" y="389"/>
                  </a:cubicBezTo>
                  <a:cubicBezTo>
                    <a:pt x="0" y="425"/>
                    <a:pt x="12" y="485"/>
                    <a:pt x="0" y="533"/>
                  </a:cubicBezTo>
                  <a:cubicBezTo>
                    <a:pt x="0" y="605"/>
                    <a:pt x="12" y="677"/>
                    <a:pt x="48" y="737"/>
                  </a:cubicBezTo>
                  <a:cubicBezTo>
                    <a:pt x="84" y="820"/>
                    <a:pt x="144" y="892"/>
                    <a:pt x="216" y="940"/>
                  </a:cubicBezTo>
                  <a:cubicBezTo>
                    <a:pt x="240" y="976"/>
                    <a:pt x="288" y="1000"/>
                    <a:pt x="323" y="1012"/>
                  </a:cubicBezTo>
                  <a:cubicBezTo>
                    <a:pt x="395" y="1048"/>
                    <a:pt x="455" y="1060"/>
                    <a:pt x="527" y="1060"/>
                  </a:cubicBezTo>
                  <a:cubicBezTo>
                    <a:pt x="623" y="1060"/>
                    <a:pt x="719" y="1036"/>
                    <a:pt x="803" y="988"/>
                  </a:cubicBezTo>
                  <a:cubicBezTo>
                    <a:pt x="874" y="940"/>
                    <a:pt x="946" y="868"/>
                    <a:pt x="982" y="797"/>
                  </a:cubicBezTo>
                  <a:cubicBezTo>
                    <a:pt x="1030" y="713"/>
                    <a:pt x="1066" y="617"/>
                    <a:pt x="1054" y="533"/>
                  </a:cubicBezTo>
                  <a:cubicBezTo>
                    <a:pt x="1066" y="461"/>
                    <a:pt x="1054" y="389"/>
                    <a:pt x="1018" y="329"/>
                  </a:cubicBezTo>
                  <a:cubicBezTo>
                    <a:pt x="994" y="258"/>
                    <a:pt x="958" y="198"/>
                    <a:pt x="910" y="162"/>
                  </a:cubicBezTo>
                  <a:cubicBezTo>
                    <a:pt x="809" y="54"/>
                    <a:pt x="671" y="0"/>
                    <a:pt x="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6620896" y="3991132"/>
              <a:ext cx="117652" cy="101129"/>
            </a:xfrm>
            <a:custGeom>
              <a:avLst/>
              <a:gdLst/>
              <a:ahLst/>
              <a:cxnLst/>
              <a:rect l="l" t="t" r="r" b="b"/>
              <a:pathLst>
                <a:path w="1773" h="1524" extrusionOk="0">
                  <a:moveTo>
                    <a:pt x="383" y="0"/>
                  </a:moveTo>
                  <a:cubicBezTo>
                    <a:pt x="330" y="0"/>
                    <a:pt x="277" y="12"/>
                    <a:pt x="228" y="37"/>
                  </a:cubicBezTo>
                  <a:cubicBezTo>
                    <a:pt x="156" y="85"/>
                    <a:pt x="96" y="145"/>
                    <a:pt x="60" y="216"/>
                  </a:cubicBezTo>
                  <a:cubicBezTo>
                    <a:pt x="24" y="312"/>
                    <a:pt x="0" y="420"/>
                    <a:pt x="0" y="516"/>
                  </a:cubicBezTo>
                  <a:cubicBezTo>
                    <a:pt x="0" y="624"/>
                    <a:pt x="0" y="731"/>
                    <a:pt x="24" y="827"/>
                  </a:cubicBezTo>
                  <a:cubicBezTo>
                    <a:pt x="48" y="1103"/>
                    <a:pt x="216" y="1342"/>
                    <a:pt x="467" y="1450"/>
                  </a:cubicBezTo>
                  <a:cubicBezTo>
                    <a:pt x="593" y="1499"/>
                    <a:pt x="723" y="1523"/>
                    <a:pt x="855" y="1523"/>
                  </a:cubicBezTo>
                  <a:cubicBezTo>
                    <a:pt x="949" y="1523"/>
                    <a:pt x="1043" y="1511"/>
                    <a:pt x="1138" y="1486"/>
                  </a:cubicBezTo>
                  <a:cubicBezTo>
                    <a:pt x="1270" y="1462"/>
                    <a:pt x="1390" y="1414"/>
                    <a:pt x="1509" y="1342"/>
                  </a:cubicBezTo>
                  <a:cubicBezTo>
                    <a:pt x="1557" y="1306"/>
                    <a:pt x="1605" y="1258"/>
                    <a:pt x="1653" y="1199"/>
                  </a:cubicBezTo>
                  <a:cubicBezTo>
                    <a:pt x="1761" y="1067"/>
                    <a:pt x="1773" y="887"/>
                    <a:pt x="1701" y="731"/>
                  </a:cubicBezTo>
                  <a:cubicBezTo>
                    <a:pt x="1629" y="624"/>
                    <a:pt x="1521" y="552"/>
                    <a:pt x="1390" y="528"/>
                  </a:cubicBezTo>
                  <a:lnTo>
                    <a:pt x="1258" y="516"/>
                  </a:lnTo>
                  <a:cubicBezTo>
                    <a:pt x="1174" y="516"/>
                    <a:pt x="1090" y="516"/>
                    <a:pt x="1006" y="552"/>
                  </a:cubicBezTo>
                  <a:lnTo>
                    <a:pt x="851" y="576"/>
                  </a:lnTo>
                  <a:cubicBezTo>
                    <a:pt x="839" y="528"/>
                    <a:pt x="827" y="468"/>
                    <a:pt x="815" y="420"/>
                  </a:cubicBezTo>
                  <a:cubicBezTo>
                    <a:pt x="803" y="384"/>
                    <a:pt x="791" y="360"/>
                    <a:pt x="779" y="336"/>
                  </a:cubicBezTo>
                  <a:cubicBezTo>
                    <a:pt x="755" y="252"/>
                    <a:pt x="719" y="180"/>
                    <a:pt x="659" y="133"/>
                  </a:cubicBezTo>
                  <a:cubicBezTo>
                    <a:pt x="588" y="46"/>
                    <a:pt x="485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7868682" y="3967443"/>
              <a:ext cx="110552" cy="108826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6523152" y="2796102"/>
              <a:ext cx="91441" cy="85535"/>
            </a:xfrm>
            <a:custGeom>
              <a:avLst/>
              <a:gdLst/>
              <a:ahLst/>
              <a:cxnLst/>
              <a:rect l="l" t="t" r="r" b="b"/>
              <a:pathLst>
                <a:path w="1378" h="1289" extrusionOk="0">
                  <a:moveTo>
                    <a:pt x="298" y="0"/>
                  </a:moveTo>
                  <a:cubicBezTo>
                    <a:pt x="279" y="0"/>
                    <a:pt x="260" y="3"/>
                    <a:pt x="240" y="8"/>
                  </a:cubicBezTo>
                  <a:cubicBezTo>
                    <a:pt x="192" y="20"/>
                    <a:pt x="156" y="44"/>
                    <a:pt x="132" y="92"/>
                  </a:cubicBezTo>
                  <a:cubicBezTo>
                    <a:pt x="0" y="212"/>
                    <a:pt x="48" y="475"/>
                    <a:pt x="72" y="643"/>
                  </a:cubicBezTo>
                  <a:cubicBezTo>
                    <a:pt x="84" y="811"/>
                    <a:pt x="144" y="978"/>
                    <a:pt x="252" y="1122"/>
                  </a:cubicBezTo>
                  <a:cubicBezTo>
                    <a:pt x="368" y="1229"/>
                    <a:pt x="515" y="1288"/>
                    <a:pt x="675" y="1288"/>
                  </a:cubicBezTo>
                  <a:cubicBezTo>
                    <a:pt x="713" y="1288"/>
                    <a:pt x="752" y="1285"/>
                    <a:pt x="791" y="1278"/>
                  </a:cubicBezTo>
                  <a:cubicBezTo>
                    <a:pt x="958" y="1266"/>
                    <a:pt x="1126" y="1170"/>
                    <a:pt x="1234" y="1026"/>
                  </a:cubicBezTo>
                  <a:cubicBezTo>
                    <a:pt x="1342" y="954"/>
                    <a:pt x="1378" y="823"/>
                    <a:pt x="1354" y="703"/>
                  </a:cubicBezTo>
                  <a:cubicBezTo>
                    <a:pt x="1294" y="607"/>
                    <a:pt x="1186" y="547"/>
                    <a:pt x="1078" y="547"/>
                  </a:cubicBezTo>
                  <a:cubicBezTo>
                    <a:pt x="1024" y="535"/>
                    <a:pt x="970" y="529"/>
                    <a:pt x="918" y="529"/>
                  </a:cubicBezTo>
                  <a:cubicBezTo>
                    <a:pt x="865" y="529"/>
                    <a:pt x="815" y="535"/>
                    <a:pt x="767" y="547"/>
                  </a:cubicBezTo>
                  <a:lnTo>
                    <a:pt x="743" y="547"/>
                  </a:lnTo>
                  <a:cubicBezTo>
                    <a:pt x="719" y="499"/>
                    <a:pt x="695" y="439"/>
                    <a:pt x="671" y="391"/>
                  </a:cubicBezTo>
                  <a:cubicBezTo>
                    <a:pt x="623" y="248"/>
                    <a:pt x="527" y="56"/>
                    <a:pt x="371" y="20"/>
                  </a:cubicBezTo>
                  <a:cubicBezTo>
                    <a:pt x="350" y="6"/>
                    <a:pt x="325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6946711" y="3025500"/>
              <a:ext cx="92303" cy="72131"/>
            </a:xfrm>
            <a:custGeom>
              <a:avLst/>
              <a:gdLst/>
              <a:ahLst/>
              <a:cxnLst/>
              <a:rect l="l" t="t" r="r" b="b"/>
              <a:pathLst>
                <a:path w="1391" h="1087" extrusionOk="0">
                  <a:moveTo>
                    <a:pt x="1127" y="1"/>
                  </a:moveTo>
                  <a:cubicBezTo>
                    <a:pt x="1067" y="1"/>
                    <a:pt x="1007" y="13"/>
                    <a:pt x="959" y="37"/>
                  </a:cubicBezTo>
                  <a:cubicBezTo>
                    <a:pt x="911" y="61"/>
                    <a:pt x="863" y="96"/>
                    <a:pt x="827" y="132"/>
                  </a:cubicBezTo>
                  <a:cubicBezTo>
                    <a:pt x="779" y="192"/>
                    <a:pt x="744" y="240"/>
                    <a:pt x="720" y="300"/>
                  </a:cubicBezTo>
                  <a:lnTo>
                    <a:pt x="720" y="288"/>
                  </a:lnTo>
                  <a:cubicBezTo>
                    <a:pt x="696" y="336"/>
                    <a:pt x="672" y="384"/>
                    <a:pt x="648" y="420"/>
                  </a:cubicBezTo>
                  <a:lnTo>
                    <a:pt x="624" y="444"/>
                  </a:lnTo>
                  <a:cubicBezTo>
                    <a:pt x="612" y="456"/>
                    <a:pt x="600" y="456"/>
                    <a:pt x="576" y="468"/>
                  </a:cubicBezTo>
                  <a:cubicBezTo>
                    <a:pt x="564" y="468"/>
                    <a:pt x="564" y="456"/>
                    <a:pt x="552" y="456"/>
                  </a:cubicBezTo>
                  <a:lnTo>
                    <a:pt x="420" y="372"/>
                  </a:lnTo>
                  <a:cubicBezTo>
                    <a:pt x="372" y="336"/>
                    <a:pt x="324" y="312"/>
                    <a:pt x="264" y="300"/>
                  </a:cubicBezTo>
                  <a:cubicBezTo>
                    <a:pt x="240" y="294"/>
                    <a:pt x="220" y="291"/>
                    <a:pt x="199" y="291"/>
                  </a:cubicBezTo>
                  <a:cubicBezTo>
                    <a:pt x="178" y="291"/>
                    <a:pt x="157" y="294"/>
                    <a:pt x="133" y="300"/>
                  </a:cubicBezTo>
                  <a:cubicBezTo>
                    <a:pt x="49" y="324"/>
                    <a:pt x="1" y="408"/>
                    <a:pt x="25" y="492"/>
                  </a:cubicBezTo>
                  <a:cubicBezTo>
                    <a:pt x="37" y="528"/>
                    <a:pt x="61" y="564"/>
                    <a:pt x="85" y="576"/>
                  </a:cubicBezTo>
                  <a:cubicBezTo>
                    <a:pt x="97" y="588"/>
                    <a:pt x="97" y="599"/>
                    <a:pt x="109" y="611"/>
                  </a:cubicBezTo>
                  <a:cubicBezTo>
                    <a:pt x="133" y="647"/>
                    <a:pt x="157" y="707"/>
                    <a:pt x="181" y="755"/>
                  </a:cubicBezTo>
                  <a:cubicBezTo>
                    <a:pt x="264" y="911"/>
                    <a:pt x="408" y="1019"/>
                    <a:pt x="576" y="1067"/>
                  </a:cubicBezTo>
                  <a:cubicBezTo>
                    <a:pt x="623" y="1079"/>
                    <a:pt x="672" y="1086"/>
                    <a:pt x="721" y="1086"/>
                  </a:cubicBezTo>
                  <a:cubicBezTo>
                    <a:pt x="809" y="1086"/>
                    <a:pt x="899" y="1065"/>
                    <a:pt x="983" y="1019"/>
                  </a:cubicBezTo>
                  <a:cubicBezTo>
                    <a:pt x="1067" y="971"/>
                    <a:pt x="1139" y="911"/>
                    <a:pt x="1199" y="839"/>
                  </a:cubicBezTo>
                  <a:cubicBezTo>
                    <a:pt x="1247" y="791"/>
                    <a:pt x="1282" y="743"/>
                    <a:pt x="1306" y="683"/>
                  </a:cubicBezTo>
                  <a:cubicBezTo>
                    <a:pt x="1342" y="599"/>
                    <a:pt x="1366" y="516"/>
                    <a:pt x="1378" y="432"/>
                  </a:cubicBezTo>
                  <a:cubicBezTo>
                    <a:pt x="1390" y="300"/>
                    <a:pt x="1354" y="180"/>
                    <a:pt x="1271" y="72"/>
                  </a:cubicBezTo>
                  <a:cubicBezTo>
                    <a:pt x="1235" y="37"/>
                    <a:pt x="1187" y="13"/>
                    <a:pt x="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6551752" y="3794847"/>
              <a:ext cx="89848" cy="78766"/>
            </a:xfrm>
            <a:custGeom>
              <a:avLst/>
              <a:gdLst/>
              <a:ahLst/>
              <a:cxnLst/>
              <a:rect l="l" t="t" r="r" b="b"/>
              <a:pathLst>
                <a:path w="1354" h="1187" extrusionOk="0">
                  <a:moveTo>
                    <a:pt x="1126" y="0"/>
                  </a:moveTo>
                  <a:cubicBezTo>
                    <a:pt x="1042" y="12"/>
                    <a:pt x="982" y="36"/>
                    <a:pt x="923" y="96"/>
                  </a:cubicBezTo>
                  <a:cubicBezTo>
                    <a:pt x="815" y="180"/>
                    <a:pt x="743" y="288"/>
                    <a:pt x="683" y="408"/>
                  </a:cubicBezTo>
                  <a:cubicBezTo>
                    <a:pt x="659" y="456"/>
                    <a:pt x="635" y="516"/>
                    <a:pt x="611" y="563"/>
                  </a:cubicBezTo>
                  <a:cubicBezTo>
                    <a:pt x="563" y="539"/>
                    <a:pt x="527" y="516"/>
                    <a:pt x="479" y="492"/>
                  </a:cubicBezTo>
                  <a:lnTo>
                    <a:pt x="324" y="420"/>
                  </a:lnTo>
                  <a:cubicBezTo>
                    <a:pt x="264" y="384"/>
                    <a:pt x="180" y="372"/>
                    <a:pt x="108" y="372"/>
                  </a:cubicBezTo>
                  <a:cubicBezTo>
                    <a:pt x="60" y="384"/>
                    <a:pt x="24" y="420"/>
                    <a:pt x="12" y="468"/>
                  </a:cubicBezTo>
                  <a:cubicBezTo>
                    <a:pt x="0" y="575"/>
                    <a:pt x="36" y="683"/>
                    <a:pt x="108" y="767"/>
                  </a:cubicBezTo>
                  <a:cubicBezTo>
                    <a:pt x="156" y="839"/>
                    <a:pt x="216" y="899"/>
                    <a:pt x="288" y="959"/>
                  </a:cubicBezTo>
                  <a:cubicBezTo>
                    <a:pt x="360" y="1019"/>
                    <a:pt x="443" y="1078"/>
                    <a:pt x="527" y="1126"/>
                  </a:cubicBezTo>
                  <a:cubicBezTo>
                    <a:pt x="599" y="1162"/>
                    <a:pt x="671" y="1186"/>
                    <a:pt x="755" y="1186"/>
                  </a:cubicBezTo>
                  <a:cubicBezTo>
                    <a:pt x="851" y="1174"/>
                    <a:pt x="947" y="1138"/>
                    <a:pt x="1018" y="1066"/>
                  </a:cubicBezTo>
                  <a:cubicBezTo>
                    <a:pt x="1090" y="995"/>
                    <a:pt x="1138" y="923"/>
                    <a:pt x="1174" y="839"/>
                  </a:cubicBezTo>
                  <a:cubicBezTo>
                    <a:pt x="1222" y="731"/>
                    <a:pt x="1270" y="623"/>
                    <a:pt x="1306" y="504"/>
                  </a:cubicBezTo>
                  <a:cubicBezTo>
                    <a:pt x="1354" y="384"/>
                    <a:pt x="1354" y="240"/>
                    <a:pt x="1306" y="120"/>
                  </a:cubicBezTo>
                  <a:cubicBezTo>
                    <a:pt x="1270" y="48"/>
                    <a:pt x="1198" y="0"/>
                    <a:pt x="1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7813008" y="2868166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7789982" y="2852241"/>
              <a:ext cx="66" cy="86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7813008" y="2867370"/>
              <a:ext cx="66" cy="86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7789185" y="2841093"/>
              <a:ext cx="65229" cy="58129"/>
            </a:xfrm>
            <a:custGeom>
              <a:avLst/>
              <a:gdLst/>
              <a:ahLst/>
              <a:cxnLst/>
              <a:rect l="l" t="t" r="r" b="b"/>
              <a:pathLst>
                <a:path w="983" h="876" extrusionOk="0">
                  <a:moveTo>
                    <a:pt x="168" y="1"/>
                  </a:moveTo>
                  <a:cubicBezTo>
                    <a:pt x="132" y="1"/>
                    <a:pt x="85" y="13"/>
                    <a:pt x="61" y="37"/>
                  </a:cubicBezTo>
                  <a:lnTo>
                    <a:pt x="49" y="49"/>
                  </a:lnTo>
                  <a:cubicBezTo>
                    <a:pt x="25" y="73"/>
                    <a:pt x="13" y="97"/>
                    <a:pt x="25" y="121"/>
                  </a:cubicBezTo>
                  <a:cubicBezTo>
                    <a:pt x="25" y="145"/>
                    <a:pt x="25" y="157"/>
                    <a:pt x="37" y="181"/>
                  </a:cubicBezTo>
                  <a:lnTo>
                    <a:pt x="37" y="193"/>
                  </a:lnTo>
                  <a:lnTo>
                    <a:pt x="37" y="240"/>
                  </a:lnTo>
                  <a:cubicBezTo>
                    <a:pt x="37" y="252"/>
                    <a:pt x="37" y="264"/>
                    <a:pt x="37" y="276"/>
                  </a:cubicBezTo>
                  <a:cubicBezTo>
                    <a:pt x="1" y="384"/>
                    <a:pt x="13" y="516"/>
                    <a:pt x="61" y="636"/>
                  </a:cubicBezTo>
                  <a:cubicBezTo>
                    <a:pt x="153" y="784"/>
                    <a:pt x="318" y="875"/>
                    <a:pt x="488" y="875"/>
                  </a:cubicBezTo>
                  <a:cubicBezTo>
                    <a:pt x="537" y="875"/>
                    <a:pt x="587" y="868"/>
                    <a:pt x="635" y="851"/>
                  </a:cubicBezTo>
                  <a:cubicBezTo>
                    <a:pt x="767" y="827"/>
                    <a:pt x="887" y="744"/>
                    <a:pt x="959" y="624"/>
                  </a:cubicBezTo>
                  <a:cubicBezTo>
                    <a:pt x="983" y="564"/>
                    <a:pt x="971" y="480"/>
                    <a:pt x="911" y="420"/>
                  </a:cubicBezTo>
                  <a:cubicBezTo>
                    <a:pt x="887" y="396"/>
                    <a:pt x="851" y="384"/>
                    <a:pt x="815" y="372"/>
                  </a:cubicBezTo>
                  <a:lnTo>
                    <a:pt x="695" y="372"/>
                  </a:lnTo>
                  <a:lnTo>
                    <a:pt x="635" y="384"/>
                  </a:lnTo>
                  <a:cubicBezTo>
                    <a:pt x="612" y="396"/>
                    <a:pt x="588" y="408"/>
                    <a:pt x="564" y="420"/>
                  </a:cubicBezTo>
                  <a:cubicBezTo>
                    <a:pt x="552" y="420"/>
                    <a:pt x="528" y="420"/>
                    <a:pt x="516" y="432"/>
                  </a:cubicBezTo>
                  <a:cubicBezTo>
                    <a:pt x="504" y="432"/>
                    <a:pt x="492" y="444"/>
                    <a:pt x="480" y="444"/>
                  </a:cubicBezTo>
                  <a:lnTo>
                    <a:pt x="432" y="444"/>
                  </a:lnTo>
                  <a:lnTo>
                    <a:pt x="384" y="420"/>
                  </a:lnTo>
                  <a:cubicBezTo>
                    <a:pt x="376" y="420"/>
                    <a:pt x="373" y="415"/>
                    <a:pt x="376" y="415"/>
                  </a:cubicBezTo>
                  <a:cubicBezTo>
                    <a:pt x="377" y="415"/>
                    <a:pt x="380" y="416"/>
                    <a:pt x="384" y="420"/>
                  </a:cubicBezTo>
                  <a:lnTo>
                    <a:pt x="384" y="396"/>
                  </a:lnTo>
                  <a:lnTo>
                    <a:pt x="384" y="384"/>
                  </a:lnTo>
                  <a:lnTo>
                    <a:pt x="384" y="300"/>
                  </a:lnTo>
                  <a:cubicBezTo>
                    <a:pt x="372" y="229"/>
                    <a:pt x="348" y="157"/>
                    <a:pt x="300" y="97"/>
                  </a:cubicBezTo>
                  <a:cubicBezTo>
                    <a:pt x="264" y="49"/>
                    <a:pt x="228" y="25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8009359" y="3509510"/>
              <a:ext cx="96218" cy="73391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7300396" y="4014955"/>
              <a:ext cx="59722" cy="50963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425341" y="3230544"/>
              <a:ext cx="90711" cy="77572"/>
            </a:xfrm>
            <a:custGeom>
              <a:avLst/>
              <a:gdLst/>
              <a:ahLst/>
              <a:cxnLst/>
              <a:rect l="l" t="t" r="r" b="b"/>
              <a:pathLst>
                <a:path w="1367" h="1169" extrusionOk="0">
                  <a:moveTo>
                    <a:pt x="779" y="1"/>
                  </a:moveTo>
                  <a:cubicBezTo>
                    <a:pt x="264" y="1"/>
                    <a:pt x="1" y="636"/>
                    <a:pt x="372" y="995"/>
                  </a:cubicBezTo>
                  <a:cubicBezTo>
                    <a:pt x="489" y="1115"/>
                    <a:pt x="634" y="1169"/>
                    <a:pt x="778" y="1169"/>
                  </a:cubicBezTo>
                  <a:cubicBezTo>
                    <a:pt x="1076" y="1169"/>
                    <a:pt x="1366" y="936"/>
                    <a:pt x="1366" y="588"/>
                  </a:cubicBezTo>
                  <a:cubicBezTo>
                    <a:pt x="1354" y="264"/>
                    <a:pt x="1103" y="13"/>
                    <a:pt x="7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41800" y="2716009"/>
              <a:ext cx="47777" cy="47313"/>
            </a:xfrm>
            <a:custGeom>
              <a:avLst/>
              <a:gdLst/>
              <a:ahLst/>
              <a:cxnLst/>
              <a:rect l="l" t="t" r="r" b="b"/>
              <a:pathLst>
                <a:path w="720" h="713" extrusionOk="0">
                  <a:moveTo>
                    <a:pt x="322" y="1"/>
                  </a:moveTo>
                  <a:cubicBezTo>
                    <a:pt x="288" y="1"/>
                    <a:pt x="255" y="12"/>
                    <a:pt x="229" y="29"/>
                  </a:cubicBezTo>
                  <a:cubicBezTo>
                    <a:pt x="181" y="41"/>
                    <a:pt x="145" y="65"/>
                    <a:pt x="109" y="101"/>
                  </a:cubicBezTo>
                  <a:cubicBezTo>
                    <a:pt x="73" y="137"/>
                    <a:pt x="49" y="173"/>
                    <a:pt x="37" y="221"/>
                  </a:cubicBezTo>
                  <a:cubicBezTo>
                    <a:pt x="13" y="257"/>
                    <a:pt x="1" y="305"/>
                    <a:pt x="1" y="353"/>
                  </a:cubicBezTo>
                  <a:lnTo>
                    <a:pt x="13" y="449"/>
                  </a:lnTo>
                  <a:cubicBezTo>
                    <a:pt x="37" y="509"/>
                    <a:pt x="61" y="556"/>
                    <a:pt x="109" y="604"/>
                  </a:cubicBezTo>
                  <a:lnTo>
                    <a:pt x="181" y="664"/>
                  </a:lnTo>
                  <a:cubicBezTo>
                    <a:pt x="240" y="688"/>
                    <a:pt x="300" y="712"/>
                    <a:pt x="360" y="712"/>
                  </a:cubicBezTo>
                  <a:cubicBezTo>
                    <a:pt x="408" y="712"/>
                    <a:pt x="456" y="700"/>
                    <a:pt x="492" y="676"/>
                  </a:cubicBezTo>
                  <a:cubicBezTo>
                    <a:pt x="540" y="664"/>
                    <a:pt x="576" y="640"/>
                    <a:pt x="612" y="604"/>
                  </a:cubicBezTo>
                  <a:cubicBezTo>
                    <a:pt x="648" y="568"/>
                    <a:pt x="672" y="533"/>
                    <a:pt x="684" y="497"/>
                  </a:cubicBezTo>
                  <a:cubicBezTo>
                    <a:pt x="708" y="449"/>
                    <a:pt x="720" y="401"/>
                    <a:pt x="720" y="353"/>
                  </a:cubicBezTo>
                  <a:lnTo>
                    <a:pt x="708" y="257"/>
                  </a:lnTo>
                  <a:cubicBezTo>
                    <a:pt x="684" y="197"/>
                    <a:pt x="648" y="149"/>
                    <a:pt x="612" y="101"/>
                  </a:cubicBezTo>
                  <a:lnTo>
                    <a:pt x="540" y="53"/>
                  </a:lnTo>
                  <a:cubicBezTo>
                    <a:pt x="491" y="24"/>
                    <a:pt x="441" y="2"/>
                    <a:pt x="392" y="2"/>
                  </a:cubicBezTo>
                  <a:cubicBezTo>
                    <a:pt x="381" y="2"/>
                    <a:pt x="371" y="3"/>
                    <a:pt x="360" y="6"/>
                  </a:cubicBezTo>
                  <a:cubicBezTo>
                    <a:pt x="347" y="2"/>
                    <a:pt x="335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7673923" y="3116144"/>
              <a:ext cx="78766" cy="60452"/>
            </a:xfrm>
            <a:custGeom>
              <a:avLst/>
              <a:gdLst/>
              <a:ahLst/>
              <a:cxnLst/>
              <a:rect l="l" t="t" r="r" b="b"/>
              <a:pathLst>
                <a:path w="1187" h="911" extrusionOk="0">
                  <a:moveTo>
                    <a:pt x="588" y="0"/>
                  </a:moveTo>
                  <a:cubicBezTo>
                    <a:pt x="1" y="0"/>
                    <a:pt x="1" y="910"/>
                    <a:pt x="588" y="910"/>
                  </a:cubicBezTo>
                  <a:cubicBezTo>
                    <a:pt x="1175" y="910"/>
                    <a:pt x="1187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8050700" y="2821252"/>
              <a:ext cx="54081" cy="42203"/>
            </a:xfrm>
            <a:custGeom>
              <a:avLst/>
              <a:gdLst/>
              <a:ahLst/>
              <a:cxnLst/>
              <a:rect l="l" t="t" r="r" b="b"/>
              <a:pathLst>
                <a:path w="815" h="636" extrusionOk="0">
                  <a:moveTo>
                    <a:pt x="407" y="1"/>
                  </a:moveTo>
                  <a:cubicBezTo>
                    <a:pt x="0" y="1"/>
                    <a:pt x="0" y="635"/>
                    <a:pt x="407" y="635"/>
                  </a:cubicBezTo>
                  <a:cubicBezTo>
                    <a:pt x="815" y="635"/>
                    <a:pt x="815" y="1"/>
                    <a:pt x="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8010952" y="3778125"/>
              <a:ext cx="62044" cy="60120"/>
            </a:xfrm>
            <a:custGeom>
              <a:avLst/>
              <a:gdLst/>
              <a:ahLst/>
              <a:cxnLst/>
              <a:rect l="l" t="t" r="r" b="b"/>
              <a:pathLst>
                <a:path w="935" h="906" extrusionOk="0">
                  <a:moveTo>
                    <a:pt x="455" y="1"/>
                  </a:moveTo>
                  <a:cubicBezTo>
                    <a:pt x="372" y="1"/>
                    <a:pt x="288" y="25"/>
                    <a:pt x="228" y="61"/>
                  </a:cubicBezTo>
                  <a:cubicBezTo>
                    <a:pt x="84" y="145"/>
                    <a:pt x="0" y="288"/>
                    <a:pt x="0" y="456"/>
                  </a:cubicBezTo>
                  <a:cubicBezTo>
                    <a:pt x="0" y="516"/>
                    <a:pt x="12" y="576"/>
                    <a:pt x="36" y="624"/>
                  </a:cubicBezTo>
                  <a:cubicBezTo>
                    <a:pt x="60" y="684"/>
                    <a:pt x="84" y="732"/>
                    <a:pt x="132" y="779"/>
                  </a:cubicBezTo>
                  <a:cubicBezTo>
                    <a:pt x="192" y="827"/>
                    <a:pt x="252" y="863"/>
                    <a:pt x="336" y="887"/>
                  </a:cubicBezTo>
                  <a:cubicBezTo>
                    <a:pt x="372" y="899"/>
                    <a:pt x="411" y="905"/>
                    <a:pt x="451" y="905"/>
                  </a:cubicBezTo>
                  <a:cubicBezTo>
                    <a:pt x="491" y="905"/>
                    <a:pt x="533" y="899"/>
                    <a:pt x="575" y="887"/>
                  </a:cubicBezTo>
                  <a:cubicBezTo>
                    <a:pt x="647" y="863"/>
                    <a:pt x="719" y="827"/>
                    <a:pt x="767" y="779"/>
                  </a:cubicBezTo>
                  <a:cubicBezTo>
                    <a:pt x="791" y="744"/>
                    <a:pt x="827" y="708"/>
                    <a:pt x="851" y="672"/>
                  </a:cubicBezTo>
                  <a:cubicBezTo>
                    <a:pt x="851" y="672"/>
                    <a:pt x="851" y="672"/>
                    <a:pt x="851" y="660"/>
                  </a:cubicBezTo>
                  <a:cubicBezTo>
                    <a:pt x="923" y="528"/>
                    <a:pt x="935" y="360"/>
                    <a:pt x="851" y="217"/>
                  </a:cubicBezTo>
                  <a:cubicBezTo>
                    <a:pt x="815" y="157"/>
                    <a:pt x="755" y="97"/>
                    <a:pt x="695" y="61"/>
                  </a:cubicBezTo>
                  <a:cubicBezTo>
                    <a:pt x="623" y="25"/>
                    <a:pt x="551" y="1"/>
                    <a:pt x="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7603252" y="4355169"/>
              <a:ext cx="52489" cy="52024"/>
            </a:xfrm>
            <a:custGeom>
              <a:avLst/>
              <a:gdLst/>
              <a:ahLst/>
              <a:cxnLst/>
              <a:rect l="l" t="t" r="r" b="b"/>
              <a:pathLst>
                <a:path w="791" h="784" extrusionOk="0">
                  <a:moveTo>
                    <a:pt x="395" y="0"/>
                  </a:moveTo>
                  <a:cubicBezTo>
                    <a:pt x="347" y="0"/>
                    <a:pt x="287" y="12"/>
                    <a:pt x="252" y="36"/>
                  </a:cubicBezTo>
                  <a:cubicBezTo>
                    <a:pt x="156" y="72"/>
                    <a:pt x="72" y="156"/>
                    <a:pt x="36" y="252"/>
                  </a:cubicBezTo>
                  <a:cubicBezTo>
                    <a:pt x="12" y="288"/>
                    <a:pt x="0" y="348"/>
                    <a:pt x="12" y="396"/>
                  </a:cubicBezTo>
                  <a:lnTo>
                    <a:pt x="24" y="503"/>
                  </a:lnTo>
                  <a:cubicBezTo>
                    <a:pt x="36" y="563"/>
                    <a:pt x="72" y="623"/>
                    <a:pt x="120" y="671"/>
                  </a:cubicBezTo>
                  <a:lnTo>
                    <a:pt x="204" y="731"/>
                  </a:lnTo>
                  <a:cubicBezTo>
                    <a:pt x="253" y="761"/>
                    <a:pt x="302" y="782"/>
                    <a:pt x="358" y="782"/>
                  </a:cubicBezTo>
                  <a:cubicBezTo>
                    <a:pt x="370" y="782"/>
                    <a:pt x="383" y="781"/>
                    <a:pt x="395" y="779"/>
                  </a:cubicBezTo>
                  <a:cubicBezTo>
                    <a:pt x="408" y="782"/>
                    <a:pt x="422" y="784"/>
                    <a:pt x="436" y="784"/>
                  </a:cubicBezTo>
                  <a:cubicBezTo>
                    <a:pt x="474" y="784"/>
                    <a:pt x="516" y="772"/>
                    <a:pt x="551" y="755"/>
                  </a:cubicBezTo>
                  <a:cubicBezTo>
                    <a:pt x="647" y="719"/>
                    <a:pt x="719" y="647"/>
                    <a:pt x="755" y="551"/>
                  </a:cubicBezTo>
                  <a:cubicBezTo>
                    <a:pt x="779" y="503"/>
                    <a:pt x="791" y="444"/>
                    <a:pt x="791" y="396"/>
                  </a:cubicBezTo>
                  <a:cubicBezTo>
                    <a:pt x="779" y="360"/>
                    <a:pt x="779" y="324"/>
                    <a:pt x="767" y="288"/>
                  </a:cubicBezTo>
                  <a:cubicBezTo>
                    <a:pt x="755" y="228"/>
                    <a:pt x="719" y="168"/>
                    <a:pt x="671" y="120"/>
                  </a:cubicBezTo>
                  <a:lnTo>
                    <a:pt x="599" y="60"/>
                  </a:lnTo>
                  <a:cubicBezTo>
                    <a:pt x="539" y="24"/>
                    <a:pt x="467" y="0"/>
                    <a:pt x="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6891104" y="4355633"/>
              <a:ext cx="35037" cy="35369"/>
            </a:xfrm>
            <a:custGeom>
              <a:avLst/>
              <a:gdLst/>
              <a:ahLst/>
              <a:cxnLst/>
              <a:rect l="l" t="t" r="r" b="b"/>
              <a:pathLst>
                <a:path w="528" h="533" extrusionOk="0">
                  <a:moveTo>
                    <a:pt x="232" y="0"/>
                  </a:moveTo>
                  <a:cubicBezTo>
                    <a:pt x="207" y="0"/>
                    <a:pt x="182" y="9"/>
                    <a:pt x="156" y="17"/>
                  </a:cubicBezTo>
                  <a:cubicBezTo>
                    <a:pt x="96" y="53"/>
                    <a:pt x="48" y="101"/>
                    <a:pt x="24" y="161"/>
                  </a:cubicBezTo>
                  <a:cubicBezTo>
                    <a:pt x="1" y="197"/>
                    <a:pt x="1" y="233"/>
                    <a:pt x="1" y="269"/>
                  </a:cubicBezTo>
                  <a:lnTo>
                    <a:pt x="13" y="329"/>
                  </a:lnTo>
                  <a:cubicBezTo>
                    <a:pt x="24" y="377"/>
                    <a:pt x="48" y="413"/>
                    <a:pt x="72" y="448"/>
                  </a:cubicBezTo>
                  <a:lnTo>
                    <a:pt x="132" y="496"/>
                  </a:lnTo>
                  <a:cubicBezTo>
                    <a:pt x="168" y="508"/>
                    <a:pt x="216" y="532"/>
                    <a:pt x="264" y="532"/>
                  </a:cubicBezTo>
                  <a:cubicBezTo>
                    <a:pt x="300" y="532"/>
                    <a:pt x="336" y="520"/>
                    <a:pt x="360" y="508"/>
                  </a:cubicBezTo>
                  <a:cubicBezTo>
                    <a:pt x="432" y="472"/>
                    <a:pt x="480" y="425"/>
                    <a:pt x="504" y="365"/>
                  </a:cubicBezTo>
                  <a:cubicBezTo>
                    <a:pt x="516" y="329"/>
                    <a:pt x="528" y="293"/>
                    <a:pt x="528" y="269"/>
                  </a:cubicBezTo>
                  <a:lnTo>
                    <a:pt x="516" y="197"/>
                  </a:lnTo>
                  <a:cubicBezTo>
                    <a:pt x="504" y="149"/>
                    <a:pt x="480" y="113"/>
                    <a:pt x="444" y="77"/>
                  </a:cubicBezTo>
                  <a:lnTo>
                    <a:pt x="396" y="41"/>
                  </a:lnTo>
                  <a:cubicBezTo>
                    <a:pt x="366" y="22"/>
                    <a:pt x="329" y="2"/>
                    <a:pt x="290" y="2"/>
                  </a:cubicBezTo>
                  <a:cubicBezTo>
                    <a:pt x="282" y="2"/>
                    <a:pt x="273" y="3"/>
                    <a:pt x="264" y="5"/>
                  </a:cubicBezTo>
                  <a:cubicBezTo>
                    <a:pt x="254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6426933" y="3829021"/>
              <a:ext cx="39018" cy="38222"/>
            </a:xfrm>
            <a:custGeom>
              <a:avLst/>
              <a:gdLst/>
              <a:ahLst/>
              <a:cxnLst/>
              <a:rect l="l" t="t" r="r" b="b"/>
              <a:pathLst>
                <a:path w="588" h="576" extrusionOk="0">
                  <a:moveTo>
                    <a:pt x="288" y="1"/>
                  </a:moveTo>
                  <a:cubicBezTo>
                    <a:pt x="216" y="1"/>
                    <a:pt x="145" y="36"/>
                    <a:pt x="85" y="84"/>
                  </a:cubicBezTo>
                  <a:cubicBezTo>
                    <a:pt x="61" y="108"/>
                    <a:pt x="37" y="144"/>
                    <a:pt x="25" y="180"/>
                  </a:cubicBezTo>
                  <a:cubicBezTo>
                    <a:pt x="13" y="204"/>
                    <a:pt x="1" y="252"/>
                    <a:pt x="1" y="288"/>
                  </a:cubicBezTo>
                  <a:cubicBezTo>
                    <a:pt x="1" y="312"/>
                    <a:pt x="1" y="336"/>
                    <a:pt x="13" y="360"/>
                  </a:cubicBezTo>
                  <a:cubicBezTo>
                    <a:pt x="25" y="408"/>
                    <a:pt x="49" y="456"/>
                    <a:pt x="85" y="492"/>
                  </a:cubicBezTo>
                  <a:lnTo>
                    <a:pt x="145" y="539"/>
                  </a:lnTo>
                  <a:cubicBezTo>
                    <a:pt x="193" y="563"/>
                    <a:pt x="240" y="575"/>
                    <a:pt x="300" y="575"/>
                  </a:cubicBezTo>
                  <a:cubicBezTo>
                    <a:pt x="336" y="575"/>
                    <a:pt x="372" y="563"/>
                    <a:pt x="408" y="551"/>
                  </a:cubicBezTo>
                  <a:cubicBezTo>
                    <a:pt x="480" y="527"/>
                    <a:pt x="528" y="468"/>
                    <a:pt x="552" y="396"/>
                  </a:cubicBezTo>
                  <a:cubicBezTo>
                    <a:pt x="576" y="360"/>
                    <a:pt x="588" y="324"/>
                    <a:pt x="576" y="288"/>
                  </a:cubicBezTo>
                  <a:cubicBezTo>
                    <a:pt x="576" y="264"/>
                    <a:pt x="576" y="240"/>
                    <a:pt x="576" y="216"/>
                  </a:cubicBezTo>
                  <a:cubicBezTo>
                    <a:pt x="564" y="168"/>
                    <a:pt x="540" y="120"/>
                    <a:pt x="504" y="84"/>
                  </a:cubicBezTo>
                  <a:lnTo>
                    <a:pt x="444" y="36"/>
                  </a:lnTo>
                  <a:cubicBezTo>
                    <a:pt x="396" y="12"/>
                    <a:pt x="348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6635163" y="3047597"/>
              <a:ext cx="54148" cy="61447"/>
            </a:xfrm>
            <a:custGeom>
              <a:avLst/>
              <a:gdLst/>
              <a:ahLst/>
              <a:cxnLst/>
              <a:rect l="l" t="t" r="r" b="b"/>
              <a:pathLst>
                <a:path w="816" h="926" extrusionOk="0">
                  <a:moveTo>
                    <a:pt x="346" y="1"/>
                  </a:moveTo>
                  <a:cubicBezTo>
                    <a:pt x="311" y="1"/>
                    <a:pt x="276" y="22"/>
                    <a:pt x="276" y="63"/>
                  </a:cubicBezTo>
                  <a:cubicBezTo>
                    <a:pt x="264" y="147"/>
                    <a:pt x="264" y="231"/>
                    <a:pt x="252" y="314"/>
                  </a:cubicBezTo>
                  <a:lnTo>
                    <a:pt x="240" y="314"/>
                  </a:lnTo>
                  <a:cubicBezTo>
                    <a:pt x="205" y="314"/>
                    <a:pt x="169" y="314"/>
                    <a:pt x="133" y="326"/>
                  </a:cubicBezTo>
                  <a:cubicBezTo>
                    <a:pt x="121" y="326"/>
                    <a:pt x="109" y="326"/>
                    <a:pt x="97" y="338"/>
                  </a:cubicBezTo>
                  <a:cubicBezTo>
                    <a:pt x="85" y="338"/>
                    <a:pt x="61" y="350"/>
                    <a:pt x="61" y="350"/>
                  </a:cubicBezTo>
                  <a:cubicBezTo>
                    <a:pt x="49" y="362"/>
                    <a:pt x="49" y="374"/>
                    <a:pt x="37" y="374"/>
                  </a:cubicBezTo>
                  <a:cubicBezTo>
                    <a:pt x="13" y="386"/>
                    <a:pt x="1" y="434"/>
                    <a:pt x="25" y="446"/>
                  </a:cubicBezTo>
                  <a:cubicBezTo>
                    <a:pt x="61" y="458"/>
                    <a:pt x="49" y="482"/>
                    <a:pt x="73" y="494"/>
                  </a:cubicBezTo>
                  <a:lnTo>
                    <a:pt x="121" y="506"/>
                  </a:lnTo>
                  <a:cubicBezTo>
                    <a:pt x="157" y="518"/>
                    <a:pt x="193" y="518"/>
                    <a:pt x="228" y="530"/>
                  </a:cubicBezTo>
                  <a:lnTo>
                    <a:pt x="252" y="530"/>
                  </a:lnTo>
                  <a:lnTo>
                    <a:pt x="252" y="614"/>
                  </a:lnTo>
                  <a:cubicBezTo>
                    <a:pt x="228" y="698"/>
                    <a:pt x="240" y="793"/>
                    <a:pt x="264" y="877"/>
                  </a:cubicBezTo>
                  <a:cubicBezTo>
                    <a:pt x="264" y="901"/>
                    <a:pt x="300" y="925"/>
                    <a:pt x="336" y="925"/>
                  </a:cubicBezTo>
                  <a:cubicBezTo>
                    <a:pt x="372" y="901"/>
                    <a:pt x="396" y="853"/>
                    <a:pt x="408" y="817"/>
                  </a:cubicBezTo>
                  <a:cubicBezTo>
                    <a:pt x="432" y="758"/>
                    <a:pt x="444" y="698"/>
                    <a:pt x="444" y="650"/>
                  </a:cubicBezTo>
                  <a:cubicBezTo>
                    <a:pt x="444" y="614"/>
                    <a:pt x="456" y="578"/>
                    <a:pt x="456" y="542"/>
                  </a:cubicBezTo>
                  <a:cubicBezTo>
                    <a:pt x="516" y="542"/>
                    <a:pt x="576" y="542"/>
                    <a:pt x="636" y="530"/>
                  </a:cubicBezTo>
                  <a:cubicBezTo>
                    <a:pt x="672" y="518"/>
                    <a:pt x="696" y="518"/>
                    <a:pt x="732" y="506"/>
                  </a:cubicBezTo>
                  <a:cubicBezTo>
                    <a:pt x="755" y="494"/>
                    <a:pt x="779" y="482"/>
                    <a:pt x="803" y="458"/>
                  </a:cubicBezTo>
                  <a:cubicBezTo>
                    <a:pt x="815" y="446"/>
                    <a:pt x="815" y="422"/>
                    <a:pt x="803" y="410"/>
                  </a:cubicBezTo>
                  <a:cubicBezTo>
                    <a:pt x="779" y="398"/>
                    <a:pt x="755" y="386"/>
                    <a:pt x="732" y="374"/>
                  </a:cubicBezTo>
                  <a:cubicBezTo>
                    <a:pt x="708" y="350"/>
                    <a:pt x="672" y="338"/>
                    <a:pt x="636" y="338"/>
                  </a:cubicBezTo>
                  <a:cubicBezTo>
                    <a:pt x="576" y="314"/>
                    <a:pt x="516" y="314"/>
                    <a:pt x="456" y="314"/>
                  </a:cubicBezTo>
                  <a:cubicBezTo>
                    <a:pt x="444" y="219"/>
                    <a:pt x="432" y="135"/>
                    <a:pt x="408" y="39"/>
                  </a:cubicBezTo>
                  <a:cubicBezTo>
                    <a:pt x="398" y="13"/>
                    <a:pt x="372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7535634" y="2702140"/>
              <a:ext cx="68481" cy="58793"/>
            </a:xfrm>
            <a:custGeom>
              <a:avLst/>
              <a:gdLst/>
              <a:ahLst/>
              <a:cxnLst/>
              <a:rect l="l" t="t" r="r" b="b"/>
              <a:pathLst>
                <a:path w="1032" h="886" extrusionOk="0">
                  <a:moveTo>
                    <a:pt x="425" y="0"/>
                  </a:moveTo>
                  <a:cubicBezTo>
                    <a:pt x="401" y="0"/>
                    <a:pt x="376" y="11"/>
                    <a:pt x="363" y="30"/>
                  </a:cubicBezTo>
                  <a:lnTo>
                    <a:pt x="363" y="30"/>
                  </a:lnTo>
                  <a:cubicBezTo>
                    <a:pt x="320" y="65"/>
                    <a:pt x="288" y="111"/>
                    <a:pt x="276" y="167"/>
                  </a:cubicBezTo>
                  <a:cubicBezTo>
                    <a:pt x="241" y="167"/>
                    <a:pt x="205" y="167"/>
                    <a:pt x="169" y="179"/>
                  </a:cubicBezTo>
                  <a:cubicBezTo>
                    <a:pt x="145" y="179"/>
                    <a:pt x="121" y="191"/>
                    <a:pt x="97" y="191"/>
                  </a:cubicBezTo>
                  <a:cubicBezTo>
                    <a:pt x="85" y="191"/>
                    <a:pt x="73" y="203"/>
                    <a:pt x="61" y="203"/>
                  </a:cubicBezTo>
                  <a:cubicBezTo>
                    <a:pt x="56" y="207"/>
                    <a:pt x="52" y="211"/>
                    <a:pt x="49" y="215"/>
                  </a:cubicBezTo>
                  <a:lnTo>
                    <a:pt x="49" y="215"/>
                  </a:lnTo>
                  <a:cubicBezTo>
                    <a:pt x="25" y="215"/>
                    <a:pt x="13" y="227"/>
                    <a:pt x="1" y="250"/>
                  </a:cubicBezTo>
                  <a:lnTo>
                    <a:pt x="1" y="262"/>
                  </a:lnTo>
                  <a:cubicBezTo>
                    <a:pt x="1" y="286"/>
                    <a:pt x="13" y="298"/>
                    <a:pt x="37" y="310"/>
                  </a:cubicBezTo>
                  <a:cubicBezTo>
                    <a:pt x="49" y="322"/>
                    <a:pt x="73" y="334"/>
                    <a:pt x="97" y="346"/>
                  </a:cubicBezTo>
                  <a:cubicBezTo>
                    <a:pt x="121" y="358"/>
                    <a:pt x="145" y="358"/>
                    <a:pt x="169" y="370"/>
                  </a:cubicBezTo>
                  <a:cubicBezTo>
                    <a:pt x="193" y="382"/>
                    <a:pt x="217" y="382"/>
                    <a:pt x="252" y="382"/>
                  </a:cubicBezTo>
                  <a:lnTo>
                    <a:pt x="252" y="454"/>
                  </a:lnTo>
                  <a:cubicBezTo>
                    <a:pt x="241" y="526"/>
                    <a:pt x="252" y="598"/>
                    <a:pt x="276" y="682"/>
                  </a:cubicBezTo>
                  <a:cubicBezTo>
                    <a:pt x="288" y="754"/>
                    <a:pt x="324" y="825"/>
                    <a:pt x="396" y="873"/>
                  </a:cubicBezTo>
                  <a:lnTo>
                    <a:pt x="408" y="873"/>
                  </a:lnTo>
                  <a:cubicBezTo>
                    <a:pt x="421" y="882"/>
                    <a:pt x="435" y="886"/>
                    <a:pt x="449" y="886"/>
                  </a:cubicBezTo>
                  <a:cubicBezTo>
                    <a:pt x="465" y="886"/>
                    <a:pt x="480" y="881"/>
                    <a:pt x="493" y="872"/>
                  </a:cubicBezTo>
                  <a:lnTo>
                    <a:pt x="493" y="872"/>
                  </a:lnTo>
                  <a:lnTo>
                    <a:pt x="492" y="873"/>
                  </a:lnTo>
                  <a:cubicBezTo>
                    <a:pt x="493" y="873"/>
                    <a:pt x="493" y="872"/>
                    <a:pt x="494" y="872"/>
                  </a:cubicBezTo>
                  <a:lnTo>
                    <a:pt x="494" y="872"/>
                  </a:lnTo>
                  <a:cubicBezTo>
                    <a:pt x="502" y="866"/>
                    <a:pt x="510" y="858"/>
                    <a:pt x="516" y="849"/>
                  </a:cubicBezTo>
                  <a:lnTo>
                    <a:pt x="516" y="849"/>
                  </a:lnTo>
                  <a:lnTo>
                    <a:pt x="514" y="851"/>
                  </a:lnTo>
                  <a:lnTo>
                    <a:pt x="514" y="851"/>
                  </a:lnTo>
                  <a:cubicBezTo>
                    <a:pt x="515" y="851"/>
                    <a:pt x="515" y="850"/>
                    <a:pt x="516" y="849"/>
                  </a:cubicBezTo>
                  <a:lnTo>
                    <a:pt x="516" y="849"/>
                  </a:lnTo>
                  <a:cubicBezTo>
                    <a:pt x="516" y="849"/>
                    <a:pt x="516" y="849"/>
                    <a:pt x="516" y="849"/>
                  </a:cubicBezTo>
                  <a:lnTo>
                    <a:pt x="516" y="849"/>
                  </a:lnTo>
                  <a:lnTo>
                    <a:pt x="528" y="837"/>
                  </a:lnTo>
                  <a:cubicBezTo>
                    <a:pt x="526" y="837"/>
                    <a:pt x="525" y="838"/>
                    <a:pt x="524" y="838"/>
                  </a:cubicBezTo>
                  <a:lnTo>
                    <a:pt x="524" y="838"/>
                  </a:lnTo>
                  <a:cubicBezTo>
                    <a:pt x="521" y="842"/>
                    <a:pt x="519" y="845"/>
                    <a:pt x="516" y="849"/>
                  </a:cubicBezTo>
                  <a:lnTo>
                    <a:pt x="516" y="849"/>
                  </a:lnTo>
                  <a:cubicBezTo>
                    <a:pt x="516" y="847"/>
                    <a:pt x="517" y="840"/>
                    <a:pt x="524" y="838"/>
                  </a:cubicBezTo>
                  <a:lnTo>
                    <a:pt x="524" y="838"/>
                  </a:lnTo>
                  <a:cubicBezTo>
                    <a:pt x="560" y="783"/>
                    <a:pt x="552" y="714"/>
                    <a:pt x="552" y="646"/>
                  </a:cubicBezTo>
                  <a:cubicBezTo>
                    <a:pt x="540" y="562"/>
                    <a:pt x="528" y="514"/>
                    <a:pt x="528" y="454"/>
                  </a:cubicBezTo>
                  <a:lnTo>
                    <a:pt x="528" y="430"/>
                  </a:lnTo>
                  <a:lnTo>
                    <a:pt x="576" y="430"/>
                  </a:lnTo>
                  <a:cubicBezTo>
                    <a:pt x="624" y="436"/>
                    <a:pt x="669" y="439"/>
                    <a:pt x="714" y="439"/>
                  </a:cubicBezTo>
                  <a:cubicBezTo>
                    <a:pt x="759" y="439"/>
                    <a:pt x="803" y="436"/>
                    <a:pt x="851" y="430"/>
                  </a:cubicBezTo>
                  <a:cubicBezTo>
                    <a:pt x="899" y="430"/>
                    <a:pt x="947" y="406"/>
                    <a:pt x="995" y="382"/>
                  </a:cubicBezTo>
                  <a:lnTo>
                    <a:pt x="995" y="382"/>
                  </a:lnTo>
                  <a:cubicBezTo>
                    <a:pt x="990" y="385"/>
                    <a:pt x="988" y="386"/>
                    <a:pt x="987" y="386"/>
                  </a:cubicBezTo>
                  <a:cubicBezTo>
                    <a:pt x="984" y="386"/>
                    <a:pt x="1007" y="370"/>
                    <a:pt x="1007" y="370"/>
                  </a:cubicBezTo>
                  <a:cubicBezTo>
                    <a:pt x="1019" y="358"/>
                    <a:pt x="1031" y="346"/>
                    <a:pt x="1031" y="322"/>
                  </a:cubicBezTo>
                  <a:cubicBezTo>
                    <a:pt x="1031" y="310"/>
                    <a:pt x="1019" y="298"/>
                    <a:pt x="1019" y="298"/>
                  </a:cubicBezTo>
                  <a:cubicBezTo>
                    <a:pt x="1007" y="286"/>
                    <a:pt x="1007" y="286"/>
                    <a:pt x="995" y="274"/>
                  </a:cubicBezTo>
                  <a:cubicBezTo>
                    <a:pt x="995" y="285"/>
                    <a:pt x="995" y="288"/>
                    <a:pt x="994" y="288"/>
                  </a:cubicBezTo>
                  <a:cubicBezTo>
                    <a:pt x="993" y="288"/>
                    <a:pt x="990" y="281"/>
                    <a:pt x="983" y="274"/>
                  </a:cubicBezTo>
                  <a:cubicBezTo>
                    <a:pt x="947" y="250"/>
                    <a:pt x="911" y="227"/>
                    <a:pt x="863" y="215"/>
                  </a:cubicBezTo>
                  <a:cubicBezTo>
                    <a:pt x="768" y="191"/>
                    <a:pt x="672" y="179"/>
                    <a:pt x="564" y="179"/>
                  </a:cubicBezTo>
                  <a:lnTo>
                    <a:pt x="504" y="179"/>
                  </a:lnTo>
                  <a:lnTo>
                    <a:pt x="504" y="155"/>
                  </a:lnTo>
                  <a:cubicBezTo>
                    <a:pt x="504" y="119"/>
                    <a:pt x="492" y="83"/>
                    <a:pt x="480" y="47"/>
                  </a:cubicBezTo>
                  <a:cubicBezTo>
                    <a:pt x="480" y="15"/>
                    <a:pt x="45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7972199" y="3298892"/>
              <a:ext cx="65030" cy="6098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7171663" y="4010708"/>
              <a:ext cx="46185" cy="48441"/>
            </a:xfrm>
            <a:custGeom>
              <a:avLst/>
              <a:gdLst/>
              <a:ahLst/>
              <a:cxnLst/>
              <a:rect l="l" t="t" r="r" b="b"/>
              <a:pathLst>
                <a:path w="696" h="730" extrusionOk="0">
                  <a:moveTo>
                    <a:pt x="256" y="1"/>
                  </a:moveTo>
                  <a:cubicBezTo>
                    <a:pt x="234" y="1"/>
                    <a:pt x="225" y="12"/>
                    <a:pt x="216" y="29"/>
                  </a:cubicBezTo>
                  <a:cubicBezTo>
                    <a:pt x="216" y="41"/>
                    <a:pt x="216" y="53"/>
                    <a:pt x="216" y="53"/>
                  </a:cubicBezTo>
                  <a:cubicBezTo>
                    <a:pt x="216" y="65"/>
                    <a:pt x="216" y="77"/>
                    <a:pt x="228" y="77"/>
                  </a:cubicBezTo>
                  <a:lnTo>
                    <a:pt x="228" y="89"/>
                  </a:lnTo>
                  <a:cubicBezTo>
                    <a:pt x="228" y="101"/>
                    <a:pt x="228" y="137"/>
                    <a:pt x="216" y="161"/>
                  </a:cubicBezTo>
                  <a:cubicBezTo>
                    <a:pt x="216" y="209"/>
                    <a:pt x="204" y="269"/>
                    <a:pt x="204" y="329"/>
                  </a:cubicBezTo>
                  <a:cubicBezTo>
                    <a:pt x="204" y="389"/>
                    <a:pt x="204" y="424"/>
                    <a:pt x="204" y="472"/>
                  </a:cubicBezTo>
                  <a:lnTo>
                    <a:pt x="192" y="472"/>
                  </a:lnTo>
                  <a:cubicBezTo>
                    <a:pt x="132" y="472"/>
                    <a:pt x="84" y="496"/>
                    <a:pt x="48" y="532"/>
                  </a:cubicBezTo>
                  <a:cubicBezTo>
                    <a:pt x="48" y="544"/>
                    <a:pt x="36" y="544"/>
                    <a:pt x="36" y="544"/>
                  </a:cubicBezTo>
                  <a:cubicBezTo>
                    <a:pt x="36" y="544"/>
                    <a:pt x="24" y="568"/>
                    <a:pt x="12" y="568"/>
                  </a:cubicBezTo>
                  <a:cubicBezTo>
                    <a:pt x="0" y="568"/>
                    <a:pt x="0" y="592"/>
                    <a:pt x="12" y="592"/>
                  </a:cubicBezTo>
                  <a:cubicBezTo>
                    <a:pt x="24" y="592"/>
                    <a:pt x="36" y="604"/>
                    <a:pt x="36" y="604"/>
                  </a:cubicBezTo>
                  <a:lnTo>
                    <a:pt x="60" y="604"/>
                  </a:lnTo>
                  <a:cubicBezTo>
                    <a:pt x="87" y="631"/>
                    <a:pt x="128" y="645"/>
                    <a:pt x="166" y="645"/>
                  </a:cubicBezTo>
                  <a:cubicBezTo>
                    <a:pt x="179" y="645"/>
                    <a:pt x="192" y="643"/>
                    <a:pt x="204" y="640"/>
                  </a:cubicBezTo>
                  <a:lnTo>
                    <a:pt x="216" y="640"/>
                  </a:lnTo>
                  <a:cubicBezTo>
                    <a:pt x="216" y="652"/>
                    <a:pt x="216" y="652"/>
                    <a:pt x="216" y="652"/>
                  </a:cubicBezTo>
                  <a:cubicBezTo>
                    <a:pt x="228" y="676"/>
                    <a:pt x="240" y="700"/>
                    <a:pt x="252" y="712"/>
                  </a:cubicBezTo>
                  <a:cubicBezTo>
                    <a:pt x="264" y="724"/>
                    <a:pt x="279" y="730"/>
                    <a:pt x="294" y="730"/>
                  </a:cubicBezTo>
                  <a:cubicBezTo>
                    <a:pt x="309" y="730"/>
                    <a:pt x="324" y="724"/>
                    <a:pt x="336" y="712"/>
                  </a:cubicBezTo>
                  <a:cubicBezTo>
                    <a:pt x="348" y="700"/>
                    <a:pt x="360" y="676"/>
                    <a:pt x="360" y="664"/>
                  </a:cubicBezTo>
                  <a:lnTo>
                    <a:pt x="360" y="640"/>
                  </a:lnTo>
                  <a:cubicBezTo>
                    <a:pt x="420" y="640"/>
                    <a:pt x="468" y="640"/>
                    <a:pt x="527" y="628"/>
                  </a:cubicBezTo>
                  <a:cubicBezTo>
                    <a:pt x="575" y="616"/>
                    <a:pt x="623" y="604"/>
                    <a:pt x="671" y="592"/>
                  </a:cubicBezTo>
                  <a:cubicBezTo>
                    <a:pt x="695" y="592"/>
                    <a:pt x="683" y="556"/>
                    <a:pt x="671" y="544"/>
                  </a:cubicBezTo>
                  <a:cubicBezTo>
                    <a:pt x="635" y="520"/>
                    <a:pt x="587" y="496"/>
                    <a:pt x="539" y="484"/>
                  </a:cubicBezTo>
                  <a:cubicBezTo>
                    <a:pt x="492" y="460"/>
                    <a:pt x="444" y="460"/>
                    <a:pt x="396" y="460"/>
                  </a:cubicBezTo>
                  <a:lnTo>
                    <a:pt x="396" y="389"/>
                  </a:lnTo>
                  <a:cubicBezTo>
                    <a:pt x="396" y="281"/>
                    <a:pt x="384" y="185"/>
                    <a:pt x="360" y="89"/>
                  </a:cubicBezTo>
                  <a:cubicBezTo>
                    <a:pt x="360" y="41"/>
                    <a:pt x="324" y="5"/>
                    <a:pt x="288" y="5"/>
                  </a:cubicBezTo>
                  <a:cubicBezTo>
                    <a:pt x="275" y="2"/>
                    <a:pt x="265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7834508" y="4298964"/>
              <a:ext cx="46185" cy="51626"/>
            </a:xfrm>
            <a:custGeom>
              <a:avLst/>
              <a:gdLst/>
              <a:ahLst/>
              <a:cxnLst/>
              <a:rect l="l" t="t" r="r" b="b"/>
              <a:pathLst>
                <a:path w="696" h="778" extrusionOk="0">
                  <a:moveTo>
                    <a:pt x="379" y="1"/>
                  </a:moveTo>
                  <a:cubicBezTo>
                    <a:pt x="372" y="1"/>
                    <a:pt x="365" y="3"/>
                    <a:pt x="360" y="9"/>
                  </a:cubicBezTo>
                  <a:cubicBezTo>
                    <a:pt x="312" y="57"/>
                    <a:pt x="300" y="129"/>
                    <a:pt x="300" y="189"/>
                  </a:cubicBezTo>
                  <a:lnTo>
                    <a:pt x="300" y="284"/>
                  </a:lnTo>
                  <a:lnTo>
                    <a:pt x="84" y="284"/>
                  </a:lnTo>
                  <a:cubicBezTo>
                    <a:pt x="60" y="284"/>
                    <a:pt x="48" y="296"/>
                    <a:pt x="36" y="296"/>
                  </a:cubicBezTo>
                  <a:cubicBezTo>
                    <a:pt x="24" y="296"/>
                    <a:pt x="24" y="308"/>
                    <a:pt x="12" y="308"/>
                  </a:cubicBezTo>
                  <a:cubicBezTo>
                    <a:pt x="0" y="308"/>
                    <a:pt x="0" y="320"/>
                    <a:pt x="12" y="320"/>
                  </a:cubicBezTo>
                  <a:cubicBezTo>
                    <a:pt x="12" y="332"/>
                    <a:pt x="24" y="344"/>
                    <a:pt x="24" y="356"/>
                  </a:cubicBezTo>
                  <a:cubicBezTo>
                    <a:pt x="24" y="356"/>
                    <a:pt x="24" y="368"/>
                    <a:pt x="24" y="368"/>
                  </a:cubicBezTo>
                  <a:cubicBezTo>
                    <a:pt x="24" y="380"/>
                    <a:pt x="36" y="392"/>
                    <a:pt x="48" y="392"/>
                  </a:cubicBezTo>
                  <a:cubicBezTo>
                    <a:pt x="72" y="404"/>
                    <a:pt x="84" y="428"/>
                    <a:pt x="108" y="440"/>
                  </a:cubicBezTo>
                  <a:cubicBezTo>
                    <a:pt x="168" y="464"/>
                    <a:pt x="216" y="488"/>
                    <a:pt x="276" y="500"/>
                  </a:cubicBezTo>
                  <a:lnTo>
                    <a:pt x="300" y="500"/>
                  </a:lnTo>
                  <a:lnTo>
                    <a:pt x="300" y="524"/>
                  </a:lnTo>
                  <a:cubicBezTo>
                    <a:pt x="288" y="584"/>
                    <a:pt x="300" y="632"/>
                    <a:pt x="312" y="692"/>
                  </a:cubicBezTo>
                  <a:cubicBezTo>
                    <a:pt x="312" y="704"/>
                    <a:pt x="312" y="716"/>
                    <a:pt x="312" y="728"/>
                  </a:cubicBezTo>
                  <a:cubicBezTo>
                    <a:pt x="319" y="757"/>
                    <a:pt x="349" y="778"/>
                    <a:pt x="383" y="778"/>
                  </a:cubicBezTo>
                  <a:cubicBezTo>
                    <a:pt x="403" y="778"/>
                    <a:pt x="425" y="770"/>
                    <a:pt x="444" y="752"/>
                  </a:cubicBezTo>
                  <a:cubicBezTo>
                    <a:pt x="444" y="752"/>
                    <a:pt x="456" y="740"/>
                    <a:pt x="456" y="728"/>
                  </a:cubicBezTo>
                  <a:cubicBezTo>
                    <a:pt x="491" y="704"/>
                    <a:pt x="503" y="668"/>
                    <a:pt x="515" y="632"/>
                  </a:cubicBezTo>
                  <a:cubicBezTo>
                    <a:pt x="527" y="608"/>
                    <a:pt x="527" y="572"/>
                    <a:pt x="539" y="548"/>
                  </a:cubicBezTo>
                  <a:cubicBezTo>
                    <a:pt x="539" y="536"/>
                    <a:pt x="539" y="512"/>
                    <a:pt x="539" y="500"/>
                  </a:cubicBezTo>
                  <a:cubicBezTo>
                    <a:pt x="563" y="500"/>
                    <a:pt x="587" y="488"/>
                    <a:pt x="611" y="464"/>
                  </a:cubicBezTo>
                  <a:lnTo>
                    <a:pt x="635" y="452"/>
                  </a:lnTo>
                  <a:cubicBezTo>
                    <a:pt x="647" y="452"/>
                    <a:pt x="647" y="440"/>
                    <a:pt x="659" y="428"/>
                  </a:cubicBezTo>
                  <a:cubicBezTo>
                    <a:pt x="695" y="404"/>
                    <a:pt x="695" y="356"/>
                    <a:pt x="659" y="332"/>
                  </a:cubicBezTo>
                  <a:cubicBezTo>
                    <a:pt x="647" y="320"/>
                    <a:pt x="635" y="320"/>
                    <a:pt x="623" y="320"/>
                  </a:cubicBezTo>
                  <a:lnTo>
                    <a:pt x="611" y="308"/>
                  </a:lnTo>
                  <a:cubicBezTo>
                    <a:pt x="587" y="296"/>
                    <a:pt x="563" y="296"/>
                    <a:pt x="539" y="296"/>
                  </a:cubicBezTo>
                  <a:cubicBezTo>
                    <a:pt x="539" y="237"/>
                    <a:pt x="515" y="177"/>
                    <a:pt x="491" y="117"/>
                  </a:cubicBezTo>
                  <a:cubicBezTo>
                    <a:pt x="479" y="81"/>
                    <a:pt x="467" y="57"/>
                    <a:pt x="432" y="33"/>
                  </a:cubicBezTo>
                  <a:cubicBezTo>
                    <a:pt x="422" y="24"/>
                    <a:pt x="400" y="1"/>
                    <a:pt x="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6657459" y="4239906"/>
              <a:ext cx="48507" cy="42203"/>
            </a:xfrm>
            <a:custGeom>
              <a:avLst/>
              <a:gdLst/>
              <a:ahLst/>
              <a:cxnLst/>
              <a:rect l="l" t="t" r="r" b="b"/>
              <a:pathLst>
                <a:path w="731" h="636" extrusionOk="0">
                  <a:moveTo>
                    <a:pt x="360" y="1"/>
                  </a:moveTo>
                  <a:cubicBezTo>
                    <a:pt x="324" y="13"/>
                    <a:pt x="300" y="37"/>
                    <a:pt x="288" y="61"/>
                  </a:cubicBezTo>
                  <a:cubicBezTo>
                    <a:pt x="276" y="85"/>
                    <a:pt x="264" y="108"/>
                    <a:pt x="264" y="132"/>
                  </a:cubicBezTo>
                  <a:cubicBezTo>
                    <a:pt x="252" y="180"/>
                    <a:pt x="240" y="228"/>
                    <a:pt x="228" y="276"/>
                  </a:cubicBezTo>
                  <a:cubicBezTo>
                    <a:pt x="228" y="300"/>
                    <a:pt x="228" y="324"/>
                    <a:pt x="216" y="336"/>
                  </a:cubicBezTo>
                  <a:cubicBezTo>
                    <a:pt x="204" y="336"/>
                    <a:pt x="180" y="348"/>
                    <a:pt x="168" y="348"/>
                  </a:cubicBezTo>
                  <a:cubicBezTo>
                    <a:pt x="132" y="360"/>
                    <a:pt x="108" y="372"/>
                    <a:pt x="72" y="384"/>
                  </a:cubicBezTo>
                  <a:cubicBezTo>
                    <a:pt x="60" y="384"/>
                    <a:pt x="48" y="396"/>
                    <a:pt x="36" y="408"/>
                  </a:cubicBezTo>
                  <a:cubicBezTo>
                    <a:pt x="24" y="420"/>
                    <a:pt x="24" y="420"/>
                    <a:pt x="12" y="420"/>
                  </a:cubicBezTo>
                  <a:cubicBezTo>
                    <a:pt x="0" y="432"/>
                    <a:pt x="0" y="492"/>
                    <a:pt x="24" y="492"/>
                  </a:cubicBezTo>
                  <a:lnTo>
                    <a:pt x="48" y="492"/>
                  </a:lnTo>
                  <a:cubicBezTo>
                    <a:pt x="84" y="504"/>
                    <a:pt x="132" y="504"/>
                    <a:pt x="180" y="504"/>
                  </a:cubicBezTo>
                  <a:lnTo>
                    <a:pt x="192" y="504"/>
                  </a:lnTo>
                  <a:cubicBezTo>
                    <a:pt x="192" y="528"/>
                    <a:pt x="192" y="552"/>
                    <a:pt x="204" y="564"/>
                  </a:cubicBezTo>
                  <a:cubicBezTo>
                    <a:pt x="204" y="588"/>
                    <a:pt x="216" y="612"/>
                    <a:pt x="228" y="623"/>
                  </a:cubicBezTo>
                  <a:cubicBezTo>
                    <a:pt x="240" y="635"/>
                    <a:pt x="264" y="635"/>
                    <a:pt x="276" y="635"/>
                  </a:cubicBezTo>
                  <a:cubicBezTo>
                    <a:pt x="312" y="635"/>
                    <a:pt x="336" y="600"/>
                    <a:pt x="348" y="564"/>
                  </a:cubicBezTo>
                  <a:cubicBezTo>
                    <a:pt x="360" y="540"/>
                    <a:pt x="372" y="516"/>
                    <a:pt x="372" y="504"/>
                  </a:cubicBezTo>
                  <a:lnTo>
                    <a:pt x="503" y="504"/>
                  </a:lnTo>
                  <a:cubicBezTo>
                    <a:pt x="556" y="504"/>
                    <a:pt x="609" y="494"/>
                    <a:pt x="662" y="467"/>
                  </a:cubicBezTo>
                  <a:lnTo>
                    <a:pt x="662" y="467"/>
                  </a:lnTo>
                  <a:cubicBezTo>
                    <a:pt x="674" y="466"/>
                    <a:pt x="687" y="464"/>
                    <a:pt x="695" y="456"/>
                  </a:cubicBezTo>
                  <a:cubicBezTo>
                    <a:pt x="731" y="444"/>
                    <a:pt x="731" y="396"/>
                    <a:pt x="707" y="372"/>
                  </a:cubicBezTo>
                  <a:cubicBezTo>
                    <a:pt x="695" y="372"/>
                    <a:pt x="683" y="360"/>
                    <a:pt x="671" y="360"/>
                  </a:cubicBezTo>
                  <a:cubicBezTo>
                    <a:pt x="659" y="336"/>
                    <a:pt x="635" y="336"/>
                    <a:pt x="623" y="324"/>
                  </a:cubicBezTo>
                  <a:cubicBezTo>
                    <a:pt x="587" y="312"/>
                    <a:pt x="551" y="312"/>
                    <a:pt x="527" y="312"/>
                  </a:cubicBezTo>
                  <a:cubicBezTo>
                    <a:pt x="503" y="306"/>
                    <a:pt x="482" y="303"/>
                    <a:pt x="463" y="303"/>
                  </a:cubicBezTo>
                  <a:cubicBezTo>
                    <a:pt x="443" y="303"/>
                    <a:pt x="425" y="306"/>
                    <a:pt x="407" y="312"/>
                  </a:cubicBezTo>
                  <a:cubicBezTo>
                    <a:pt x="419" y="264"/>
                    <a:pt x="419" y="216"/>
                    <a:pt x="431" y="168"/>
                  </a:cubicBezTo>
                  <a:cubicBezTo>
                    <a:pt x="431" y="132"/>
                    <a:pt x="419" y="108"/>
                    <a:pt x="419" y="73"/>
                  </a:cubicBezTo>
                  <a:cubicBezTo>
                    <a:pt x="419" y="61"/>
                    <a:pt x="407" y="37"/>
                    <a:pt x="396" y="25"/>
                  </a:cubicBezTo>
                  <a:cubicBezTo>
                    <a:pt x="384" y="13"/>
                    <a:pt x="372" y="1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8" name="Google Shape;288;p18"/>
          <p:cNvSpPr/>
          <p:nvPr/>
        </p:nvSpPr>
        <p:spPr>
          <a:xfrm rot="-5400000">
            <a:off x="6418189" y="2408693"/>
            <a:ext cx="5143441" cy="308181"/>
          </a:xfrm>
          <a:custGeom>
            <a:avLst/>
            <a:gdLst/>
            <a:ahLst/>
            <a:cxnLst/>
            <a:rect l="l" t="t" r="r" b="b"/>
            <a:pathLst>
              <a:path w="34106" h="10942" extrusionOk="0">
                <a:moveTo>
                  <a:pt x="34106" y="1"/>
                </a:moveTo>
                <a:cubicBezTo>
                  <a:pt x="33610" y="64"/>
                  <a:pt x="33127" y="166"/>
                  <a:pt x="32644" y="293"/>
                </a:cubicBezTo>
                <a:lnTo>
                  <a:pt x="32492" y="331"/>
                </a:lnTo>
                <a:cubicBezTo>
                  <a:pt x="32034" y="471"/>
                  <a:pt x="31602" y="623"/>
                  <a:pt x="31170" y="827"/>
                </a:cubicBezTo>
                <a:cubicBezTo>
                  <a:pt x="30980" y="928"/>
                  <a:pt x="30776" y="1030"/>
                  <a:pt x="30573" y="1144"/>
                </a:cubicBezTo>
                <a:cubicBezTo>
                  <a:pt x="28159" y="2517"/>
                  <a:pt x="26392" y="4867"/>
                  <a:pt x="23965" y="6278"/>
                </a:cubicBezTo>
                <a:cubicBezTo>
                  <a:pt x="23305" y="6659"/>
                  <a:pt x="22619" y="6964"/>
                  <a:pt x="21894" y="7205"/>
                </a:cubicBezTo>
                <a:cubicBezTo>
                  <a:pt x="20887" y="7525"/>
                  <a:pt x="19844" y="7702"/>
                  <a:pt x="18778" y="7702"/>
                </a:cubicBezTo>
                <a:cubicBezTo>
                  <a:pt x="18741" y="7702"/>
                  <a:pt x="18704" y="7701"/>
                  <a:pt x="18667" y="7701"/>
                </a:cubicBezTo>
                <a:cubicBezTo>
                  <a:pt x="16824" y="7701"/>
                  <a:pt x="14969" y="7218"/>
                  <a:pt x="13177" y="6354"/>
                </a:cubicBezTo>
                <a:cubicBezTo>
                  <a:pt x="13063" y="6303"/>
                  <a:pt x="12949" y="6240"/>
                  <a:pt x="12834" y="6176"/>
                </a:cubicBezTo>
                <a:cubicBezTo>
                  <a:pt x="12402" y="5935"/>
                  <a:pt x="11983" y="5681"/>
                  <a:pt x="11589" y="5388"/>
                </a:cubicBezTo>
                <a:lnTo>
                  <a:pt x="11360" y="5223"/>
                </a:lnTo>
                <a:cubicBezTo>
                  <a:pt x="10763" y="4791"/>
                  <a:pt x="10179" y="4321"/>
                  <a:pt x="9569" y="3927"/>
                </a:cubicBezTo>
                <a:cubicBezTo>
                  <a:pt x="9213" y="3698"/>
                  <a:pt x="8844" y="3495"/>
                  <a:pt x="8463" y="3317"/>
                </a:cubicBezTo>
                <a:cubicBezTo>
                  <a:pt x="7040" y="2669"/>
                  <a:pt x="5464" y="2415"/>
                  <a:pt x="3901" y="2377"/>
                </a:cubicBezTo>
                <a:cubicBezTo>
                  <a:pt x="3786" y="2373"/>
                  <a:pt x="3670" y="2372"/>
                  <a:pt x="3554" y="2372"/>
                </a:cubicBezTo>
                <a:cubicBezTo>
                  <a:pt x="3239" y="2372"/>
                  <a:pt x="2925" y="2384"/>
                  <a:pt x="2618" y="2402"/>
                </a:cubicBezTo>
                <a:cubicBezTo>
                  <a:pt x="1754" y="2440"/>
                  <a:pt x="852" y="2478"/>
                  <a:pt x="26" y="2745"/>
                </a:cubicBezTo>
                <a:lnTo>
                  <a:pt x="1" y="2745"/>
                </a:lnTo>
                <a:lnTo>
                  <a:pt x="1" y="10878"/>
                </a:lnTo>
                <a:lnTo>
                  <a:pt x="5808" y="10878"/>
                </a:lnTo>
                <a:cubicBezTo>
                  <a:pt x="5808" y="10916"/>
                  <a:pt x="5833" y="10935"/>
                  <a:pt x="5860" y="10935"/>
                </a:cubicBezTo>
                <a:cubicBezTo>
                  <a:pt x="5887" y="10935"/>
                  <a:pt x="5916" y="10916"/>
                  <a:pt x="5922" y="10878"/>
                </a:cubicBezTo>
                <a:lnTo>
                  <a:pt x="6633" y="10878"/>
                </a:lnTo>
                <a:cubicBezTo>
                  <a:pt x="6640" y="10916"/>
                  <a:pt x="6668" y="10935"/>
                  <a:pt x="6695" y="10935"/>
                </a:cubicBezTo>
                <a:cubicBezTo>
                  <a:pt x="6722" y="10935"/>
                  <a:pt x="6748" y="10916"/>
                  <a:pt x="6748" y="10878"/>
                </a:cubicBezTo>
                <a:lnTo>
                  <a:pt x="7472" y="10878"/>
                </a:lnTo>
                <a:cubicBezTo>
                  <a:pt x="7472" y="10916"/>
                  <a:pt x="7498" y="10935"/>
                  <a:pt x="7525" y="10935"/>
                </a:cubicBezTo>
                <a:cubicBezTo>
                  <a:pt x="7552" y="10935"/>
                  <a:pt x="7580" y="10916"/>
                  <a:pt x="7586" y="10878"/>
                </a:cubicBezTo>
                <a:lnTo>
                  <a:pt x="8298" y="10878"/>
                </a:lnTo>
                <a:cubicBezTo>
                  <a:pt x="8298" y="10916"/>
                  <a:pt x="8323" y="10941"/>
                  <a:pt x="8362" y="10941"/>
                </a:cubicBezTo>
                <a:cubicBezTo>
                  <a:pt x="8387" y="10941"/>
                  <a:pt x="8412" y="10916"/>
                  <a:pt x="8412" y="10878"/>
                </a:cubicBezTo>
                <a:lnTo>
                  <a:pt x="34106" y="10878"/>
                </a:lnTo>
                <a:lnTo>
                  <a:pt x="341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18"/>
          <p:cNvSpPr/>
          <p:nvPr/>
        </p:nvSpPr>
        <p:spPr>
          <a:xfrm rot="5418985" flipH="1">
            <a:off x="6614223" y="2647804"/>
            <a:ext cx="4659564" cy="246365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"/>
          <p:cNvSpPr txBox="1">
            <a:spLocks noGrp="1"/>
          </p:cNvSpPr>
          <p:nvPr>
            <p:ph type="subTitle" idx="1"/>
          </p:nvPr>
        </p:nvSpPr>
        <p:spPr>
          <a:xfrm>
            <a:off x="713225" y="1801225"/>
            <a:ext cx="3383400" cy="23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Ribeye" panose="020B0604020202020204"/>
              <a:buAutoNum type="arabicPeriod"/>
              <a:defRPr sz="1600"/>
            </a:lvl1pPr>
            <a:lvl2pPr lvl="1" rtl="0">
              <a:spcBef>
                <a:spcPts val="1000"/>
              </a:spcBef>
              <a:spcAft>
                <a:spcPts val="0"/>
              </a:spcAft>
              <a:buSzPts val="1600"/>
              <a:buAutoNum type="alphaLcPeriod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AutoNum type="romanLcPeriod"/>
              <a:defRPr sz="1600"/>
            </a:lvl9pPr>
          </a:lstStyle>
          <a:p/>
        </p:txBody>
      </p:sp>
      <p:sp>
        <p:nvSpPr>
          <p:cNvPr id="292" name="Google Shape;292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62649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3" name="Google Shape;293;p19"/>
          <p:cNvSpPr/>
          <p:nvPr/>
        </p:nvSpPr>
        <p:spPr>
          <a:xfrm rot="5400000" flipH="1">
            <a:off x="-2417623" y="2408693"/>
            <a:ext cx="5143441" cy="308181"/>
          </a:xfrm>
          <a:custGeom>
            <a:avLst/>
            <a:gdLst/>
            <a:ahLst/>
            <a:cxnLst/>
            <a:rect l="l" t="t" r="r" b="b"/>
            <a:pathLst>
              <a:path w="34106" h="10942" extrusionOk="0">
                <a:moveTo>
                  <a:pt x="34106" y="1"/>
                </a:moveTo>
                <a:cubicBezTo>
                  <a:pt x="33610" y="64"/>
                  <a:pt x="33127" y="166"/>
                  <a:pt x="32644" y="293"/>
                </a:cubicBezTo>
                <a:lnTo>
                  <a:pt x="32492" y="331"/>
                </a:lnTo>
                <a:cubicBezTo>
                  <a:pt x="32034" y="471"/>
                  <a:pt x="31602" y="623"/>
                  <a:pt x="31170" y="827"/>
                </a:cubicBezTo>
                <a:cubicBezTo>
                  <a:pt x="30980" y="928"/>
                  <a:pt x="30776" y="1030"/>
                  <a:pt x="30573" y="1144"/>
                </a:cubicBezTo>
                <a:cubicBezTo>
                  <a:pt x="28159" y="2517"/>
                  <a:pt x="26392" y="4867"/>
                  <a:pt x="23965" y="6278"/>
                </a:cubicBezTo>
                <a:cubicBezTo>
                  <a:pt x="23305" y="6659"/>
                  <a:pt x="22619" y="6964"/>
                  <a:pt x="21894" y="7205"/>
                </a:cubicBezTo>
                <a:cubicBezTo>
                  <a:pt x="20887" y="7525"/>
                  <a:pt x="19844" y="7702"/>
                  <a:pt x="18778" y="7702"/>
                </a:cubicBezTo>
                <a:cubicBezTo>
                  <a:pt x="18741" y="7702"/>
                  <a:pt x="18704" y="7701"/>
                  <a:pt x="18667" y="7701"/>
                </a:cubicBezTo>
                <a:cubicBezTo>
                  <a:pt x="16824" y="7701"/>
                  <a:pt x="14969" y="7218"/>
                  <a:pt x="13177" y="6354"/>
                </a:cubicBezTo>
                <a:cubicBezTo>
                  <a:pt x="13063" y="6303"/>
                  <a:pt x="12949" y="6240"/>
                  <a:pt x="12834" y="6176"/>
                </a:cubicBezTo>
                <a:cubicBezTo>
                  <a:pt x="12402" y="5935"/>
                  <a:pt x="11983" y="5681"/>
                  <a:pt x="11589" y="5388"/>
                </a:cubicBezTo>
                <a:lnTo>
                  <a:pt x="11360" y="5223"/>
                </a:lnTo>
                <a:cubicBezTo>
                  <a:pt x="10763" y="4791"/>
                  <a:pt x="10179" y="4321"/>
                  <a:pt x="9569" y="3927"/>
                </a:cubicBezTo>
                <a:cubicBezTo>
                  <a:pt x="9213" y="3698"/>
                  <a:pt x="8844" y="3495"/>
                  <a:pt x="8463" y="3317"/>
                </a:cubicBezTo>
                <a:cubicBezTo>
                  <a:pt x="7040" y="2669"/>
                  <a:pt x="5464" y="2415"/>
                  <a:pt x="3901" y="2377"/>
                </a:cubicBezTo>
                <a:cubicBezTo>
                  <a:pt x="3786" y="2373"/>
                  <a:pt x="3670" y="2372"/>
                  <a:pt x="3554" y="2372"/>
                </a:cubicBezTo>
                <a:cubicBezTo>
                  <a:pt x="3239" y="2372"/>
                  <a:pt x="2925" y="2384"/>
                  <a:pt x="2618" y="2402"/>
                </a:cubicBezTo>
                <a:cubicBezTo>
                  <a:pt x="1754" y="2440"/>
                  <a:pt x="852" y="2478"/>
                  <a:pt x="26" y="2745"/>
                </a:cubicBezTo>
                <a:lnTo>
                  <a:pt x="1" y="2745"/>
                </a:lnTo>
                <a:lnTo>
                  <a:pt x="1" y="10878"/>
                </a:lnTo>
                <a:lnTo>
                  <a:pt x="5808" y="10878"/>
                </a:lnTo>
                <a:cubicBezTo>
                  <a:pt x="5808" y="10916"/>
                  <a:pt x="5833" y="10935"/>
                  <a:pt x="5860" y="10935"/>
                </a:cubicBezTo>
                <a:cubicBezTo>
                  <a:pt x="5887" y="10935"/>
                  <a:pt x="5916" y="10916"/>
                  <a:pt x="5922" y="10878"/>
                </a:cubicBezTo>
                <a:lnTo>
                  <a:pt x="6633" y="10878"/>
                </a:lnTo>
                <a:cubicBezTo>
                  <a:pt x="6640" y="10916"/>
                  <a:pt x="6668" y="10935"/>
                  <a:pt x="6695" y="10935"/>
                </a:cubicBezTo>
                <a:cubicBezTo>
                  <a:pt x="6722" y="10935"/>
                  <a:pt x="6748" y="10916"/>
                  <a:pt x="6748" y="10878"/>
                </a:cubicBezTo>
                <a:lnTo>
                  <a:pt x="7472" y="10878"/>
                </a:lnTo>
                <a:cubicBezTo>
                  <a:pt x="7472" y="10916"/>
                  <a:pt x="7498" y="10935"/>
                  <a:pt x="7525" y="10935"/>
                </a:cubicBezTo>
                <a:cubicBezTo>
                  <a:pt x="7552" y="10935"/>
                  <a:pt x="7580" y="10916"/>
                  <a:pt x="7586" y="10878"/>
                </a:cubicBezTo>
                <a:lnTo>
                  <a:pt x="8298" y="10878"/>
                </a:lnTo>
                <a:cubicBezTo>
                  <a:pt x="8298" y="10916"/>
                  <a:pt x="8323" y="10941"/>
                  <a:pt x="8362" y="10941"/>
                </a:cubicBezTo>
                <a:cubicBezTo>
                  <a:pt x="8387" y="10941"/>
                  <a:pt x="8412" y="10916"/>
                  <a:pt x="8412" y="10878"/>
                </a:cubicBezTo>
                <a:lnTo>
                  <a:pt x="34106" y="10878"/>
                </a:lnTo>
                <a:lnTo>
                  <a:pt x="341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4" name="Google Shape;294;p19"/>
          <p:cNvSpPr/>
          <p:nvPr/>
        </p:nvSpPr>
        <p:spPr>
          <a:xfrm rot="-5418985">
            <a:off x="-2129783" y="2647804"/>
            <a:ext cx="4659564" cy="246365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7"/>
          <p:cNvGrpSpPr/>
          <p:nvPr/>
        </p:nvGrpSpPr>
        <p:grpSpPr>
          <a:xfrm>
            <a:off x="213" y="2468066"/>
            <a:ext cx="9144157" cy="2674842"/>
            <a:chOff x="211" y="2468066"/>
            <a:chExt cx="9144157" cy="2674842"/>
          </a:xfrm>
        </p:grpSpPr>
        <p:sp>
          <p:nvSpPr>
            <p:cNvPr id="50" name="Google Shape;50;p7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2651700" y="1614488"/>
            <a:ext cx="1682100" cy="4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927900" y="2409955"/>
            <a:ext cx="3405900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54" name="Google Shape;54;p7"/>
          <p:cNvSpPr/>
          <p:nvPr/>
        </p:nvSpPr>
        <p:spPr>
          <a:xfrm>
            <a:off x="-219612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"/>
          <p:cNvSpPr/>
          <p:nvPr/>
        </p:nvSpPr>
        <p:spPr>
          <a:xfrm>
            <a:off x="0" y="2912077"/>
            <a:ext cx="9248956" cy="295175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7" name="Google Shape;297;p20"/>
          <p:cNvSpPr/>
          <p:nvPr/>
        </p:nvSpPr>
        <p:spPr>
          <a:xfrm rot="-47254">
            <a:off x="720405" y="3115709"/>
            <a:ext cx="7474471" cy="24303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8" name="Google Shape;298;p20"/>
          <p:cNvSpPr/>
          <p:nvPr/>
        </p:nvSpPr>
        <p:spPr>
          <a:xfrm>
            <a:off x="0" y="0"/>
            <a:ext cx="9144000" cy="291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ctrTitle"/>
          </p:nvPr>
        </p:nvSpPr>
        <p:spPr>
          <a:xfrm>
            <a:off x="713250" y="1225563"/>
            <a:ext cx="77175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00" name="Google Shape;300;p20"/>
          <p:cNvSpPr txBox="1">
            <a:spLocks noGrp="1"/>
          </p:cNvSpPr>
          <p:nvPr>
            <p:ph type="subTitle" idx="1"/>
          </p:nvPr>
        </p:nvSpPr>
        <p:spPr>
          <a:xfrm>
            <a:off x="713250" y="2031075"/>
            <a:ext cx="77175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301" name="Google Shape;301;p20"/>
          <p:cNvGrpSpPr/>
          <p:nvPr/>
        </p:nvGrpSpPr>
        <p:grpSpPr>
          <a:xfrm>
            <a:off x="7000363" y="4008548"/>
            <a:ext cx="769213" cy="1171557"/>
            <a:chOff x="-118314" y="4008548"/>
            <a:chExt cx="769213" cy="1171557"/>
          </a:xfrm>
        </p:grpSpPr>
        <p:sp>
          <p:nvSpPr>
            <p:cNvPr id="302" name="Google Shape;302;p20"/>
            <p:cNvSpPr/>
            <p:nvPr/>
          </p:nvSpPr>
          <p:spPr>
            <a:xfrm>
              <a:off x="32019" y="4869460"/>
              <a:ext cx="505970" cy="268414"/>
            </a:xfrm>
            <a:custGeom>
              <a:avLst/>
              <a:gdLst/>
              <a:ahLst/>
              <a:cxnLst/>
              <a:rect l="l" t="t" r="r" b="b"/>
              <a:pathLst>
                <a:path w="14298" h="758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2884" y="408"/>
                    <a:pt x="11686" y="1330"/>
                    <a:pt x="10932" y="2588"/>
                  </a:cubicBezTo>
                  <a:cubicBezTo>
                    <a:pt x="10489" y="2935"/>
                    <a:pt x="10021" y="3270"/>
                    <a:pt x="9554" y="3582"/>
                  </a:cubicBezTo>
                  <a:cubicBezTo>
                    <a:pt x="10357" y="2815"/>
                    <a:pt x="10980" y="1869"/>
                    <a:pt x="11363" y="815"/>
                  </a:cubicBezTo>
                  <a:lnTo>
                    <a:pt x="11363" y="815"/>
                  </a:lnTo>
                  <a:cubicBezTo>
                    <a:pt x="10129" y="1486"/>
                    <a:pt x="9243" y="2636"/>
                    <a:pt x="8920" y="4001"/>
                  </a:cubicBezTo>
                  <a:cubicBezTo>
                    <a:pt x="8189" y="4444"/>
                    <a:pt x="7434" y="4851"/>
                    <a:pt x="6668" y="5211"/>
                  </a:cubicBezTo>
                  <a:cubicBezTo>
                    <a:pt x="7662" y="4612"/>
                    <a:pt x="8404" y="3678"/>
                    <a:pt x="8764" y="2576"/>
                  </a:cubicBezTo>
                  <a:lnTo>
                    <a:pt x="8764" y="2576"/>
                  </a:lnTo>
                  <a:cubicBezTo>
                    <a:pt x="7542" y="3186"/>
                    <a:pt x="6584" y="4216"/>
                    <a:pt x="6069" y="5486"/>
                  </a:cubicBezTo>
                  <a:cubicBezTo>
                    <a:pt x="5147" y="5881"/>
                    <a:pt x="4213" y="6229"/>
                    <a:pt x="3242" y="6504"/>
                  </a:cubicBezTo>
                  <a:cubicBezTo>
                    <a:pt x="4464" y="5797"/>
                    <a:pt x="5506" y="4827"/>
                    <a:pt x="6285" y="3654"/>
                  </a:cubicBezTo>
                  <a:lnTo>
                    <a:pt x="6285" y="3654"/>
                  </a:lnTo>
                  <a:cubicBezTo>
                    <a:pt x="5482" y="3977"/>
                    <a:pt x="4751" y="4444"/>
                    <a:pt x="4117" y="5031"/>
                  </a:cubicBezTo>
                  <a:cubicBezTo>
                    <a:pt x="3674" y="5450"/>
                    <a:pt x="3278" y="5941"/>
                    <a:pt x="3123" y="6528"/>
                  </a:cubicBezTo>
                  <a:cubicBezTo>
                    <a:pt x="2152" y="6804"/>
                    <a:pt x="1170" y="7007"/>
                    <a:pt x="164" y="7151"/>
                  </a:cubicBezTo>
                  <a:cubicBezTo>
                    <a:pt x="0" y="7186"/>
                    <a:pt x="31" y="7427"/>
                    <a:pt x="189" y="7427"/>
                  </a:cubicBezTo>
                  <a:cubicBezTo>
                    <a:pt x="192" y="7427"/>
                    <a:pt x="196" y="7427"/>
                    <a:pt x="200" y="7426"/>
                  </a:cubicBezTo>
                  <a:cubicBezTo>
                    <a:pt x="1494" y="7247"/>
                    <a:pt x="2763" y="6959"/>
                    <a:pt x="4009" y="6564"/>
                  </a:cubicBezTo>
                  <a:cubicBezTo>
                    <a:pt x="4887" y="7227"/>
                    <a:pt x="5955" y="7585"/>
                    <a:pt x="7047" y="7585"/>
                  </a:cubicBezTo>
                  <a:cubicBezTo>
                    <a:pt x="7355" y="7585"/>
                    <a:pt x="7665" y="7556"/>
                    <a:pt x="7973" y="7498"/>
                  </a:cubicBezTo>
                  <a:cubicBezTo>
                    <a:pt x="7506" y="7079"/>
                    <a:pt x="7015" y="6660"/>
                    <a:pt x="6428" y="6444"/>
                  </a:cubicBezTo>
                  <a:cubicBezTo>
                    <a:pt x="6061" y="6322"/>
                    <a:pt x="5682" y="6260"/>
                    <a:pt x="5304" y="6260"/>
                  </a:cubicBezTo>
                  <a:cubicBezTo>
                    <a:pt x="5127" y="6260"/>
                    <a:pt x="4951" y="6274"/>
                    <a:pt x="4775" y="6301"/>
                  </a:cubicBezTo>
                  <a:cubicBezTo>
                    <a:pt x="5590" y="6013"/>
                    <a:pt x="6392" y="5666"/>
                    <a:pt x="7183" y="5282"/>
                  </a:cubicBezTo>
                  <a:cubicBezTo>
                    <a:pt x="7826" y="5782"/>
                    <a:pt x="8613" y="6042"/>
                    <a:pt x="9408" y="6042"/>
                  </a:cubicBezTo>
                  <a:cubicBezTo>
                    <a:pt x="9870" y="6042"/>
                    <a:pt x="10335" y="5954"/>
                    <a:pt x="10776" y="5774"/>
                  </a:cubicBezTo>
                  <a:cubicBezTo>
                    <a:pt x="10070" y="5269"/>
                    <a:pt x="9230" y="5003"/>
                    <a:pt x="8375" y="5003"/>
                  </a:cubicBezTo>
                  <a:cubicBezTo>
                    <a:pt x="8114" y="5003"/>
                    <a:pt x="7851" y="5028"/>
                    <a:pt x="7590" y="5079"/>
                  </a:cubicBezTo>
                  <a:cubicBezTo>
                    <a:pt x="8309" y="4696"/>
                    <a:pt x="9003" y="4288"/>
                    <a:pt x="9686" y="3833"/>
                  </a:cubicBezTo>
                  <a:cubicBezTo>
                    <a:pt x="10249" y="4193"/>
                    <a:pt x="10884" y="4396"/>
                    <a:pt x="11554" y="4420"/>
                  </a:cubicBezTo>
                  <a:cubicBezTo>
                    <a:pt x="11595" y="4422"/>
                    <a:pt x="11635" y="4423"/>
                    <a:pt x="11675" y="4423"/>
                  </a:cubicBezTo>
                  <a:cubicBezTo>
                    <a:pt x="12350" y="4423"/>
                    <a:pt x="12996" y="4140"/>
                    <a:pt x="13471" y="3654"/>
                  </a:cubicBezTo>
                  <a:cubicBezTo>
                    <a:pt x="12848" y="3402"/>
                    <a:pt x="12189" y="3270"/>
                    <a:pt x="11531" y="3246"/>
                  </a:cubicBezTo>
                  <a:cubicBezTo>
                    <a:pt x="11063" y="3246"/>
                    <a:pt x="10608" y="3330"/>
                    <a:pt x="10177" y="3498"/>
                  </a:cubicBezTo>
                  <a:cubicBezTo>
                    <a:pt x="10500" y="3270"/>
                    <a:pt x="10824" y="3031"/>
                    <a:pt x="11135" y="2791"/>
                  </a:cubicBezTo>
                  <a:cubicBezTo>
                    <a:pt x="12453" y="2216"/>
                    <a:pt x="13567" y="1246"/>
                    <a:pt x="14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" name="Google Shape;303;p20"/>
            <p:cNvSpPr/>
            <p:nvPr/>
          </p:nvSpPr>
          <p:spPr>
            <a:xfrm rot="1697963">
              <a:off x="204235" y="3972509"/>
              <a:ext cx="161519" cy="1243587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68649" y="4344104"/>
              <a:ext cx="265972" cy="767413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" name="Google Shape;305;p20"/>
            <p:cNvSpPr/>
            <p:nvPr/>
          </p:nvSpPr>
          <p:spPr>
            <a:xfrm rot="1340377">
              <a:off x="-35934" y="4636827"/>
              <a:ext cx="155591" cy="464191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-40166" y="4557745"/>
              <a:ext cx="483606" cy="622360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07" name="Google Shape;307;p20"/>
          <p:cNvGrpSpPr/>
          <p:nvPr/>
        </p:nvGrpSpPr>
        <p:grpSpPr>
          <a:xfrm>
            <a:off x="1542772" y="4344104"/>
            <a:ext cx="656303" cy="836001"/>
            <a:chOff x="8543645" y="4344104"/>
            <a:chExt cx="656303" cy="836001"/>
          </a:xfrm>
        </p:grpSpPr>
        <p:sp>
          <p:nvSpPr>
            <p:cNvPr id="308" name="Google Shape;308;p20"/>
            <p:cNvSpPr/>
            <p:nvPr/>
          </p:nvSpPr>
          <p:spPr>
            <a:xfrm flipH="1">
              <a:off x="8543645" y="4869460"/>
              <a:ext cx="505970" cy="268414"/>
            </a:xfrm>
            <a:custGeom>
              <a:avLst/>
              <a:gdLst/>
              <a:ahLst/>
              <a:cxnLst/>
              <a:rect l="l" t="t" r="r" b="b"/>
              <a:pathLst>
                <a:path w="14298" h="758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2884" y="408"/>
                    <a:pt x="11686" y="1330"/>
                    <a:pt x="10932" y="2588"/>
                  </a:cubicBezTo>
                  <a:cubicBezTo>
                    <a:pt x="10489" y="2935"/>
                    <a:pt x="10021" y="3270"/>
                    <a:pt x="9554" y="3582"/>
                  </a:cubicBezTo>
                  <a:cubicBezTo>
                    <a:pt x="10357" y="2815"/>
                    <a:pt x="10980" y="1869"/>
                    <a:pt x="11363" y="815"/>
                  </a:cubicBezTo>
                  <a:lnTo>
                    <a:pt x="11363" y="815"/>
                  </a:lnTo>
                  <a:cubicBezTo>
                    <a:pt x="10129" y="1486"/>
                    <a:pt x="9243" y="2636"/>
                    <a:pt x="8920" y="4001"/>
                  </a:cubicBezTo>
                  <a:cubicBezTo>
                    <a:pt x="8189" y="4444"/>
                    <a:pt x="7434" y="4851"/>
                    <a:pt x="6668" y="5211"/>
                  </a:cubicBezTo>
                  <a:cubicBezTo>
                    <a:pt x="7662" y="4612"/>
                    <a:pt x="8404" y="3678"/>
                    <a:pt x="8764" y="2576"/>
                  </a:cubicBezTo>
                  <a:lnTo>
                    <a:pt x="8764" y="2576"/>
                  </a:lnTo>
                  <a:cubicBezTo>
                    <a:pt x="7542" y="3186"/>
                    <a:pt x="6584" y="4216"/>
                    <a:pt x="6069" y="5486"/>
                  </a:cubicBezTo>
                  <a:cubicBezTo>
                    <a:pt x="5147" y="5881"/>
                    <a:pt x="4213" y="6229"/>
                    <a:pt x="3242" y="6504"/>
                  </a:cubicBezTo>
                  <a:cubicBezTo>
                    <a:pt x="4464" y="5797"/>
                    <a:pt x="5506" y="4827"/>
                    <a:pt x="6285" y="3654"/>
                  </a:cubicBezTo>
                  <a:lnTo>
                    <a:pt x="6285" y="3654"/>
                  </a:lnTo>
                  <a:cubicBezTo>
                    <a:pt x="5482" y="3977"/>
                    <a:pt x="4751" y="4444"/>
                    <a:pt x="4117" y="5031"/>
                  </a:cubicBezTo>
                  <a:cubicBezTo>
                    <a:pt x="3674" y="5450"/>
                    <a:pt x="3278" y="5941"/>
                    <a:pt x="3123" y="6528"/>
                  </a:cubicBezTo>
                  <a:cubicBezTo>
                    <a:pt x="2152" y="6804"/>
                    <a:pt x="1170" y="7007"/>
                    <a:pt x="164" y="7151"/>
                  </a:cubicBezTo>
                  <a:cubicBezTo>
                    <a:pt x="0" y="7186"/>
                    <a:pt x="31" y="7427"/>
                    <a:pt x="189" y="7427"/>
                  </a:cubicBezTo>
                  <a:cubicBezTo>
                    <a:pt x="192" y="7427"/>
                    <a:pt x="196" y="7427"/>
                    <a:pt x="200" y="7426"/>
                  </a:cubicBezTo>
                  <a:cubicBezTo>
                    <a:pt x="1494" y="7247"/>
                    <a:pt x="2763" y="6959"/>
                    <a:pt x="4009" y="6564"/>
                  </a:cubicBezTo>
                  <a:cubicBezTo>
                    <a:pt x="4887" y="7227"/>
                    <a:pt x="5955" y="7585"/>
                    <a:pt x="7047" y="7585"/>
                  </a:cubicBezTo>
                  <a:cubicBezTo>
                    <a:pt x="7355" y="7585"/>
                    <a:pt x="7665" y="7556"/>
                    <a:pt x="7973" y="7498"/>
                  </a:cubicBezTo>
                  <a:cubicBezTo>
                    <a:pt x="7506" y="7079"/>
                    <a:pt x="7015" y="6660"/>
                    <a:pt x="6428" y="6444"/>
                  </a:cubicBezTo>
                  <a:cubicBezTo>
                    <a:pt x="6061" y="6322"/>
                    <a:pt x="5682" y="6260"/>
                    <a:pt x="5304" y="6260"/>
                  </a:cubicBezTo>
                  <a:cubicBezTo>
                    <a:pt x="5127" y="6260"/>
                    <a:pt x="4951" y="6274"/>
                    <a:pt x="4775" y="6301"/>
                  </a:cubicBezTo>
                  <a:cubicBezTo>
                    <a:pt x="5590" y="6013"/>
                    <a:pt x="6392" y="5666"/>
                    <a:pt x="7183" y="5282"/>
                  </a:cubicBezTo>
                  <a:cubicBezTo>
                    <a:pt x="7826" y="5782"/>
                    <a:pt x="8613" y="6042"/>
                    <a:pt x="9408" y="6042"/>
                  </a:cubicBezTo>
                  <a:cubicBezTo>
                    <a:pt x="9870" y="6042"/>
                    <a:pt x="10335" y="5954"/>
                    <a:pt x="10776" y="5774"/>
                  </a:cubicBezTo>
                  <a:cubicBezTo>
                    <a:pt x="10070" y="5269"/>
                    <a:pt x="9230" y="5003"/>
                    <a:pt x="8375" y="5003"/>
                  </a:cubicBezTo>
                  <a:cubicBezTo>
                    <a:pt x="8114" y="5003"/>
                    <a:pt x="7851" y="5028"/>
                    <a:pt x="7590" y="5079"/>
                  </a:cubicBezTo>
                  <a:cubicBezTo>
                    <a:pt x="8309" y="4696"/>
                    <a:pt x="9003" y="4288"/>
                    <a:pt x="9686" y="3833"/>
                  </a:cubicBezTo>
                  <a:cubicBezTo>
                    <a:pt x="10249" y="4193"/>
                    <a:pt x="10884" y="4396"/>
                    <a:pt x="11554" y="4420"/>
                  </a:cubicBezTo>
                  <a:cubicBezTo>
                    <a:pt x="11595" y="4422"/>
                    <a:pt x="11635" y="4423"/>
                    <a:pt x="11675" y="4423"/>
                  </a:cubicBezTo>
                  <a:cubicBezTo>
                    <a:pt x="12350" y="4423"/>
                    <a:pt x="12996" y="4140"/>
                    <a:pt x="13471" y="3654"/>
                  </a:cubicBezTo>
                  <a:cubicBezTo>
                    <a:pt x="12848" y="3402"/>
                    <a:pt x="12189" y="3270"/>
                    <a:pt x="11531" y="3246"/>
                  </a:cubicBezTo>
                  <a:cubicBezTo>
                    <a:pt x="11063" y="3246"/>
                    <a:pt x="10608" y="3330"/>
                    <a:pt x="10177" y="3498"/>
                  </a:cubicBezTo>
                  <a:cubicBezTo>
                    <a:pt x="10500" y="3270"/>
                    <a:pt x="10824" y="3031"/>
                    <a:pt x="11135" y="2791"/>
                  </a:cubicBezTo>
                  <a:cubicBezTo>
                    <a:pt x="12453" y="2216"/>
                    <a:pt x="13567" y="1246"/>
                    <a:pt x="14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20"/>
            <p:cNvSpPr/>
            <p:nvPr/>
          </p:nvSpPr>
          <p:spPr>
            <a:xfrm flipH="1">
              <a:off x="8747013" y="4344104"/>
              <a:ext cx="265972" cy="767413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20"/>
            <p:cNvSpPr/>
            <p:nvPr/>
          </p:nvSpPr>
          <p:spPr>
            <a:xfrm rot="-1340377" flipH="1">
              <a:off x="8961977" y="4636827"/>
              <a:ext cx="155591" cy="464191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20"/>
            <p:cNvSpPr/>
            <p:nvPr/>
          </p:nvSpPr>
          <p:spPr>
            <a:xfrm flipH="1">
              <a:off x="8638195" y="4557745"/>
              <a:ext cx="483606" cy="622360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14" name="Google Shape;314;p21"/>
          <p:cNvSpPr txBox="1">
            <a:spLocks noGrp="1"/>
          </p:cNvSpPr>
          <p:nvPr>
            <p:ph type="subTitle" idx="1"/>
          </p:nvPr>
        </p:nvSpPr>
        <p:spPr>
          <a:xfrm>
            <a:off x="713250" y="1781775"/>
            <a:ext cx="3734400" cy="27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5" name="Google Shape;315;p21"/>
          <p:cNvSpPr txBox="1">
            <a:spLocks noGrp="1"/>
          </p:cNvSpPr>
          <p:nvPr>
            <p:ph type="subTitle" idx="2"/>
          </p:nvPr>
        </p:nvSpPr>
        <p:spPr>
          <a:xfrm>
            <a:off x="713250" y="1381275"/>
            <a:ext cx="37344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6" name="Google Shape;316;p21"/>
          <p:cNvSpPr txBox="1">
            <a:spLocks noGrp="1"/>
          </p:cNvSpPr>
          <p:nvPr>
            <p:ph type="subTitle" idx="3"/>
          </p:nvPr>
        </p:nvSpPr>
        <p:spPr>
          <a:xfrm>
            <a:off x="4696325" y="1781775"/>
            <a:ext cx="3734400" cy="27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7" name="Google Shape;317;p21"/>
          <p:cNvSpPr txBox="1">
            <a:spLocks noGrp="1"/>
          </p:cNvSpPr>
          <p:nvPr>
            <p:ph type="subTitle" idx="4"/>
          </p:nvPr>
        </p:nvSpPr>
        <p:spPr>
          <a:xfrm>
            <a:off x="4696325" y="1381275"/>
            <a:ext cx="37344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318" name="Google Shape;318;p21"/>
          <p:cNvGrpSpPr/>
          <p:nvPr/>
        </p:nvGrpSpPr>
        <p:grpSpPr>
          <a:xfrm rot="-5400000">
            <a:off x="8342908" y="4395112"/>
            <a:ext cx="814903" cy="787034"/>
            <a:chOff x="1850046" y="4417768"/>
            <a:chExt cx="1087552" cy="713281"/>
          </a:xfrm>
        </p:grpSpPr>
        <p:sp>
          <p:nvSpPr>
            <p:cNvPr id="319" name="Google Shape;319;p21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" name="Google Shape;320;p21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21" name="Google Shape;321;p21"/>
          <p:cNvSpPr/>
          <p:nvPr/>
        </p:nvSpPr>
        <p:spPr>
          <a:xfrm rot="10800000">
            <a:off x="13" y="7"/>
            <a:ext cx="9143989" cy="166592"/>
          </a:xfrm>
          <a:custGeom>
            <a:avLst/>
            <a:gdLst/>
            <a:ahLst/>
            <a:cxnLst/>
            <a:rect l="l" t="t" r="r" b="b"/>
            <a:pathLst>
              <a:path w="34106" h="10942" extrusionOk="0">
                <a:moveTo>
                  <a:pt x="34106" y="1"/>
                </a:moveTo>
                <a:cubicBezTo>
                  <a:pt x="33610" y="64"/>
                  <a:pt x="33127" y="166"/>
                  <a:pt x="32644" y="293"/>
                </a:cubicBezTo>
                <a:lnTo>
                  <a:pt x="32492" y="331"/>
                </a:lnTo>
                <a:cubicBezTo>
                  <a:pt x="32034" y="471"/>
                  <a:pt x="31602" y="623"/>
                  <a:pt x="31170" y="827"/>
                </a:cubicBezTo>
                <a:cubicBezTo>
                  <a:pt x="30980" y="928"/>
                  <a:pt x="30776" y="1030"/>
                  <a:pt x="30573" y="1144"/>
                </a:cubicBezTo>
                <a:cubicBezTo>
                  <a:pt x="28159" y="2517"/>
                  <a:pt x="26392" y="4867"/>
                  <a:pt x="23965" y="6278"/>
                </a:cubicBezTo>
                <a:cubicBezTo>
                  <a:pt x="23305" y="6659"/>
                  <a:pt x="22619" y="6964"/>
                  <a:pt x="21894" y="7205"/>
                </a:cubicBezTo>
                <a:cubicBezTo>
                  <a:pt x="20887" y="7525"/>
                  <a:pt x="19844" y="7702"/>
                  <a:pt x="18778" y="7702"/>
                </a:cubicBezTo>
                <a:cubicBezTo>
                  <a:pt x="18741" y="7702"/>
                  <a:pt x="18704" y="7701"/>
                  <a:pt x="18667" y="7701"/>
                </a:cubicBezTo>
                <a:cubicBezTo>
                  <a:pt x="16824" y="7701"/>
                  <a:pt x="14969" y="7218"/>
                  <a:pt x="13177" y="6354"/>
                </a:cubicBezTo>
                <a:cubicBezTo>
                  <a:pt x="13063" y="6303"/>
                  <a:pt x="12949" y="6240"/>
                  <a:pt x="12834" y="6176"/>
                </a:cubicBezTo>
                <a:cubicBezTo>
                  <a:pt x="12402" y="5935"/>
                  <a:pt x="11983" y="5681"/>
                  <a:pt x="11589" y="5388"/>
                </a:cubicBezTo>
                <a:lnTo>
                  <a:pt x="11360" y="5223"/>
                </a:lnTo>
                <a:cubicBezTo>
                  <a:pt x="10763" y="4791"/>
                  <a:pt x="10179" y="4321"/>
                  <a:pt x="9569" y="3927"/>
                </a:cubicBezTo>
                <a:cubicBezTo>
                  <a:pt x="9213" y="3698"/>
                  <a:pt x="8844" y="3495"/>
                  <a:pt x="8463" y="3317"/>
                </a:cubicBezTo>
                <a:cubicBezTo>
                  <a:pt x="7040" y="2669"/>
                  <a:pt x="5464" y="2415"/>
                  <a:pt x="3901" y="2377"/>
                </a:cubicBezTo>
                <a:cubicBezTo>
                  <a:pt x="3786" y="2373"/>
                  <a:pt x="3670" y="2372"/>
                  <a:pt x="3554" y="2372"/>
                </a:cubicBezTo>
                <a:cubicBezTo>
                  <a:pt x="3239" y="2372"/>
                  <a:pt x="2925" y="2384"/>
                  <a:pt x="2618" y="2402"/>
                </a:cubicBezTo>
                <a:cubicBezTo>
                  <a:pt x="1754" y="2440"/>
                  <a:pt x="852" y="2478"/>
                  <a:pt x="26" y="2745"/>
                </a:cubicBezTo>
                <a:lnTo>
                  <a:pt x="1" y="2745"/>
                </a:lnTo>
                <a:lnTo>
                  <a:pt x="1" y="10878"/>
                </a:lnTo>
                <a:lnTo>
                  <a:pt x="5808" y="10878"/>
                </a:lnTo>
                <a:cubicBezTo>
                  <a:pt x="5808" y="10916"/>
                  <a:pt x="5833" y="10935"/>
                  <a:pt x="5860" y="10935"/>
                </a:cubicBezTo>
                <a:cubicBezTo>
                  <a:pt x="5887" y="10935"/>
                  <a:pt x="5916" y="10916"/>
                  <a:pt x="5922" y="10878"/>
                </a:cubicBezTo>
                <a:lnTo>
                  <a:pt x="6633" y="10878"/>
                </a:lnTo>
                <a:cubicBezTo>
                  <a:pt x="6640" y="10916"/>
                  <a:pt x="6668" y="10935"/>
                  <a:pt x="6695" y="10935"/>
                </a:cubicBezTo>
                <a:cubicBezTo>
                  <a:pt x="6722" y="10935"/>
                  <a:pt x="6748" y="10916"/>
                  <a:pt x="6748" y="10878"/>
                </a:cubicBezTo>
                <a:lnTo>
                  <a:pt x="7472" y="10878"/>
                </a:lnTo>
                <a:cubicBezTo>
                  <a:pt x="7472" y="10916"/>
                  <a:pt x="7498" y="10935"/>
                  <a:pt x="7525" y="10935"/>
                </a:cubicBezTo>
                <a:cubicBezTo>
                  <a:pt x="7552" y="10935"/>
                  <a:pt x="7580" y="10916"/>
                  <a:pt x="7586" y="10878"/>
                </a:cubicBezTo>
                <a:lnTo>
                  <a:pt x="8298" y="10878"/>
                </a:lnTo>
                <a:cubicBezTo>
                  <a:pt x="8298" y="10916"/>
                  <a:pt x="8323" y="10941"/>
                  <a:pt x="8362" y="10941"/>
                </a:cubicBezTo>
                <a:cubicBezTo>
                  <a:pt x="8387" y="10941"/>
                  <a:pt x="8412" y="10916"/>
                  <a:pt x="8412" y="10878"/>
                </a:cubicBezTo>
                <a:lnTo>
                  <a:pt x="34106" y="10878"/>
                </a:lnTo>
                <a:lnTo>
                  <a:pt x="341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2" name="Google Shape;322;p21"/>
          <p:cNvSpPr/>
          <p:nvPr/>
        </p:nvSpPr>
        <p:spPr>
          <a:xfrm rot="5771" flipH="1">
            <a:off x="800296" y="40737"/>
            <a:ext cx="8283670" cy="134760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23" name="Google Shape;323;p21"/>
          <p:cNvGrpSpPr/>
          <p:nvPr/>
        </p:nvGrpSpPr>
        <p:grpSpPr>
          <a:xfrm rot="2700000" flipH="1">
            <a:off x="71836" y="4312450"/>
            <a:ext cx="843973" cy="667196"/>
            <a:chOff x="227125" y="3607050"/>
            <a:chExt cx="1099850" cy="869478"/>
          </a:xfrm>
        </p:grpSpPr>
        <p:sp>
          <p:nvSpPr>
            <p:cNvPr id="324" name="Google Shape;324;p21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36" name="Google Shape;336;p21"/>
          <p:cNvGrpSpPr/>
          <p:nvPr/>
        </p:nvGrpSpPr>
        <p:grpSpPr>
          <a:xfrm rot="5400000" flipH="1">
            <a:off x="-53587" y="4395227"/>
            <a:ext cx="798589" cy="771271"/>
            <a:chOff x="1850046" y="4417768"/>
            <a:chExt cx="1087552" cy="713281"/>
          </a:xfrm>
        </p:grpSpPr>
        <p:sp>
          <p:nvSpPr>
            <p:cNvPr id="337" name="Google Shape;337;p21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" name="Google Shape;338;p21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39" name="Google Shape;339;p21"/>
          <p:cNvSpPr/>
          <p:nvPr/>
        </p:nvSpPr>
        <p:spPr>
          <a:xfrm>
            <a:off x="32020" y="4869462"/>
            <a:ext cx="505970" cy="268414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0" name="Google Shape;340;p21"/>
          <p:cNvSpPr/>
          <p:nvPr/>
        </p:nvSpPr>
        <p:spPr>
          <a:xfrm rot="1697963">
            <a:off x="204237" y="3972509"/>
            <a:ext cx="161519" cy="1243587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1" name="Google Shape;341;p21"/>
          <p:cNvSpPr/>
          <p:nvPr/>
        </p:nvSpPr>
        <p:spPr>
          <a:xfrm>
            <a:off x="68649" y="4344106"/>
            <a:ext cx="265972" cy="767413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2" name="Google Shape;342;p21"/>
          <p:cNvSpPr/>
          <p:nvPr/>
        </p:nvSpPr>
        <p:spPr>
          <a:xfrm rot="1340377">
            <a:off x="-35932" y="4636829"/>
            <a:ext cx="155591" cy="464191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3" name="Google Shape;343;p21"/>
          <p:cNvSpPr/>
          <p:nvPr/>
        </p:nvSpPr>
        <p:spPr>
          <a:xfrm>
            <a:off x="-40166" y="4557747"/>
            <a:ext cx="483606" cy="622360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44" name="Google Shape;344;p21"/>
          <p:cNvGrpSpPr/>
          <p:nvPr/>
        </p:nvGrpSpPr>
        <p:grpSpPr>
          <a:xfrm rot="-3599785" flipH="1">
            <a:off x="8154774" y="4370303"/>
            <a:ext cx="861090" cy="680727"/>
            <a:chOff x="227125" y="3607050"/>
            <a:chExt cx="1099850" cy="869478"/>
          </a:xfrm>
        </p:grpSpPr>
        <p:sp>
          <p:nvSpPr>
            <p:cNvPr id="345" name="Google Shape;345;p21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57" name="Google Shape;357;p21"/>
          <p:cNvSpPr/>
          <p:nvPr/>
        </p:nvSpPr>
        <p:spPr>
          <a:xfrm flipH="1">
            <a:off x="8543647" y="4869462"/>
            <a:ext cx="505970" cy="268414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8" name="Google Shape;358;p21"/>
          <p:cNvSpPr/>
          <p:nvPr/>
        </p:nvSpPr>
        <p:spPr>
          <a:xfrm flipH="1">
            <a:off x="8747013" y="4344106"/>
            <a:ext cx="265972" cy="767413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9" name="Google Shape;359;p21"/>
          <p:cNvSpPr/>
          <p:nvPr/>
        </p:nvSpPr>
        <p:spPr>
          <a:xfrm rot="-1340377" flipH="1">
            <a:off x="8961979" y="4636829"/>
            <a:ext cx="155591" cy="464191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0" name="Google Shape;360;p21"/>
          <p:cNvSpPr/>
          <p:nvPr/>
        </p:nvSpPr>
        <p:spPr>
          <a:xfrm flipH="1">
            <a:off x="8638195" y="4557747"/>
            <a:ext cx="483606" cy="622360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22"/>
          <p:cNvGrpSpPr/>
          <p:nvPr/>
        </p:nvGrpSpPr>
        <p:grpSpPr>
          <a:xfrm>
            <a:off x="2" y="1"/>
            <a:ext cx="4662773" cy="5143526"/>
            <a:chOff x="0" y="0"/>
            <a:chExt cx="4662773" cy="5143526"/>
          </a:xfrm>
        </p:grpSpPr>
        <p:sp>
          <p:nvSpPr>
            <p:cNvPr id="363" name="Google Shape;363;p22"/>
            <p:cNvSpPr/>
            <p:nvPr/>
          </p:nvSpPr>
          <p:spPr>
            <a:xfrm rot="5400000">
              <a:off x="1992736" y="2488467"/>
              <a:ext cx="5143526" cy="166592"/>
            </a:xfrm>
            <a:custGeom>
              <a:avLst/>
              <a:gdLst/>
              <a:ahLst/>
              <a:cxnLst/>
              <a:rect l="l" t="t" r="r" b="b"/>
              <a:pathLst>
                <a:path w="34106" h="10942" extrusionOk="0">
                  <a:moveTo>
                    <a:pt x="34106" y="1"/>
                  </a:moveTo>
                  <a:cubicBezTo>
                    <a:pt x="33610" y="64"/>
                    <a:pt x="33127" y="166"/>
                    <a:pt x="32644" y="293"/>
                  </a:cubicBezTo>
                  <a:lnTo>
                    <a:pt x="32492" y="331"/>
                  </a:lnTo>
                  <a:cubicBezTo>
                    <a:pt x="32034" y="471"/>
                    <a:pt x="31602" y="623"/>
                    <a:pt x="31170" y="827"/>
                  </a:cubicBezTo>
                  <a:cubicBezTo>
                    <a:pt x="30980" y="928"/>
                    <a:pt x="30776" y="1030"/>
                    <a:pt x="30573" y="1144"/>
                  </a:cubicBezTo>
                  <a:cubicBezTo>
                    <a:pt x="28159" y="2517"/>
                    <a:pt x="26392" y="4867"/>
                    <a:pt x="23965" y="6278"/>
                  </a:cubicBezTo>
                  <a:cubicBezTo>
                    <a:pt x="23305" y="6659"/>
                    <a:pt x="22619" y="6964"/>
                    <a:pt x="21894" y="7205"/>
                  </a:cubicBezTo>
                  <a:cubicBezTo>
                    <a:pt x="20887" y="7525"/>
                    <a:pt x="19844" y="7702"/>
                    <a:pt x="18778" y="7702"/>
                  </a:cubicBezTo>
                  <a:cubicBezTo>
                    <a:pt x="18741" y="7702"/>
                    <a:pt x="18704" y="7701"/>
                    <a:pt x="18667" y="7701"/>
                  </a:cubicBezTo>
                  <a:cubicBezTo>
                    <a:pt x="16824" y="7701"/>
                    <a:pt x="14969" y="7218"/>
                    <a:pt x="13177" y="6354"/>
                  </a:cubicBezTo>
                  <a:cubicBezTo>
                    <a:pt x="13063" y="6303"/>
                    <a:pt x="12949" y="6240"/>
                    <a:pt x="12834" y="6176"/>
                  </a:cubicBezTo>
                  <a:cubicBezTo>
                    <a:pt x="12402" y="5935"/>
                    <a:pt x="11983" y="5681"/>
                    <a:pt x="11589" y="5388"/>
                  </a:cubicBezTo>
                  <a:lnTo>
                    <a:pt x="11360" y="5223"/>
                  </a:lnTo>
                  <a:cubicBezTo>
                    <a:pt x="10763" y="4791"/>
                    <a:pt x="10179" y="4321"/>
                    <a:pt x="9569" y="3927"/>
                  </a:cubicBezTo>
                  <a:cubicBezTo>
                    <a:pt x="9213" y="3698"/>
                    <a:pt x="8844" y="3495"/>
                    <a:pt x="8463" y="3317"/>
                  </a:cubicBezTo>
                  <a:cubicBezTo>
                    <a:pt x="7040" y="2669"/>
                    <a:pt x="5464" y="2415"/>
                    <a:pt x="3901" y="2377"/>
                  </a:cubicBezTo>
                  <a:cubicBezTo>
                    <a:pt x="3786" y="2373"/>
                    <a:pt x="3670" y="2372"/>
                    <a:pt x="3554" y="2372"/>
                  </a:cubicBezTo>
                  <a:cubicBezTo>
                    <a:pt x="3239" y="2372"/>
                    <a:pt x="2925" y="2384"/>
                    <a:pt x="2618" y="2402"/>
                  </a:cubicBezTo>
                  <a:cubicBezTo>
                    <a:pt x="1754" y="2440"/>
                    <a:pt x="852" y="2478"/>
                    <a:pt x="26" y="2745"/>
                  </a:cubicBezTo>
                  <a:lnTo>
                    <a:pt x="1" y="2745"/>
                  </a:lnTo>
                  <a:lnTo>
                    <a:pt x="1" y="10878"/>
                  </a:lnTo>
                  <a:lnTo>
                    <a:pt x="5808" y="10878"/>
                  </a:lnTo>
                  <a:cubicBezTo>
                    <a:pt x="5808" y="10916"/>
                    <a:pt x="5833" y="10935"/>
                    <a:pt x="5860" y="10935"/>
                  </a:cubicBezTo>
                  <a:cubicBezTo>
                    <a:pt x="5887" y="10935"/>
                    <a:pt x="5916" y="10916"/>
                    <a:pt x="5922" y="10878"/>
                  </a:cubicBezTo>
                  <a:lnTo>
                    <a:pt x="6633" y="10878"/>
                  </a:lnTo>
                  <a:cubicBezTo>
                    <a:pt x="6640" y="10916"/>
                    <a:pt x="6668" y="10935"/>
                    <a:pt x="6695" y="10935"/>
                  </a:cubicBezTo>
                  <a:cubicBezTo>
                    <a:pt x="6722" y="10935"/>
                    <a:pt x="6748" y="10916"/>
                    <a:pt x="6748" y="10878"/>
                  </a:cubicBezTo>
                  <a:lnTo>
                    <a:pt x="7472" y="10878"/>
                  </a:lnTo>
                  <a:cubicBezTo>
                    <a:pt x="7472" y="10916"/>
                    <a:pt x="7498" y="10935"/>
                    <a:pt x="7525" y="10935"/>
                  </a:cubicBezTo>
                  <a:cubicBezTo>
                    <a:pt x="7552" y="10935"/>
                    <a:pt x="7580" y="10916"/>
                    <a:pt x="7586" y="10878"/>
                  </a:cubicBezTo>
                  <a:lnTo>
                    <a:pt x="8298" y="10878"/>
                  </a:lnTo>
                  <a:cubicBezTo>
                    <a:pt x="8298" y="10916"/>
                    <a:pt x="8323" y="10941"/>
                    <a:pt x="8362" y="10941"/>
                  </a:cubicBezTo>
                  <a:cubicBezTo>
                    <a:pt x="8387" y="10941"/>
                    <a:pt x="8412" y="10916"/>
                    <a:pt x="8412" y="10878"/>
                  </a:cubicBezTo>
                  <a:lnTo>
                    <a:pt x="34106" y="10878"/>
                  </a:lnTo>
                  <a:lnTo>
                    <a:pt x="341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" name="Google Shape;364;p22"/>
            <p:cNvSpPr/>
            <p:nvPr/>
          </p:nvSpPr>
          <p:spPr>
            <a:xfrm rot="-5389741" flipH="1">
              <a:off x="2259508" y="2296777"/>
              <a:ext cx="4659603" cy="133574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0" y="0"/>
              <a:ext cx="45036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66" name="Google Shape;366;p22"/>
          <p:cNvSpPr txBox="1">
            <a:spLocks noGrp="1"/>
          </p:cNvSpPr>
          <p:nvPr>
            <p:ph type="title"/>
          </p:nvPr>
        </p:nvSpPr>
        <p:spPr>
          <a:xfrm>
            <a:off x="10385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67" name="Google Shape;367;p22"/>
          <p:cNvSpPr txBox="1">
            <a:spLocks noGrp="1"/>
          </p:cNvSpPr>
          <p:nvPr>
            <p:ph type="subTitle" idx="1"/>
          </p:nvPr>
        </p:nvSpPr>
        <p:spPr>
          <a:xfrm>
            <a:off x="1038567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8" name="Google Shape;368;p22"/>
          <p:cNvSpPr txBox="1">
            <a:spLocks noGrp="1"/>
          </p:cNvSpPr>
          <p:nvPr>
            <p:ph type="subTitle" idx="2"/>
          </p:nvPr>
        </p:nvSpPr>
        <p:spPr>
          <a:xfrm>
            <a:off x="5614850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9" name="Google Shape;369;p22"/>
          <p:cNvSpPr txBox="1">
            <a:spLocks noGrp="1"/>
          </p:cNvSpPr>
          <p:nvPr>
            <p:ph type="subTitle" idx="3"/>
          </p:nvPr>
        </p:nvSpPr>
        <p:spPr>
          <a:xfrm>
            <a:off x="56148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2" name="Google Shape;372;p23"/>
          <p:cNvSpPr txBox="1">
            <a:spLocks noGrp="1"/>
          </p:cNvSpPr>
          <p:nvPr>
            <p:ph type="subTitle" idx="1"/>
          </p:nvPr>
        </p:nvSpPr>
        <p:spPr>
          <a:xfrm>
            <a:off x="1185425" y="33605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3" name="Google Shape;373;p23"/>
          <p:cNvSpPr txBox="1">
            <a:spLocks noGrp="1"/>
          </p:cNvSpPr>
          <p:nvPr>
            <p:ph type="subTitle" idx="2"/>
          </p:nvPr>
        </p:nvSpPr>
        <p:spPr>
          <a:xfrm>
            <a:off x="1185425" y="26654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20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9pPr>
          </a:lstStyle>
          <a:p/>
        </p:txBody>
      </p:sp>
      <p:sp>
        <p:nvSpPr>
          <p:cNvPr id="374" name="Google Shape;374;p23"/>
          <p:cNvSpPr txBox="1">
            <a:spLocks noGrp="1"/>
          </p:cNvSpPr>
          <p:nvPr>
            <p:ph type="subTitle" idx="3"/>
          </p:nvPr>
        </p:nvSpPr>
        <p:spPr>
          <a:xfrm>
            <a:off x="3700650" y="33605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5" name="Google Shape;375;p23"/>
          <p:cNvSpPr txBox="1">
            <a:spLocks noGrp="1"/>
          </p:cNvSpPr>
          <p:nvPr>
            <p:ph type="subTitle" idx="4"/>
          </p:nvPr>
        </p:nvSpPr>
        <p:spPr>
          <a:xfrm>
            <a:off x="3700650" y="26654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20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9pPr>
          </a:lstStyle>
          <a:p/>
        </p:txBody>
      </p:sp>
      <p:sp>
        <p:nvSpPr>
          <p:cNvPr id="376" name="Google Shape;376;p23"/>
          <p:cNvSpPr txBox="1">
            <a:spLocks noGrp="1"/>
          </p:cNvSpPr>
          <p:nvPr>
            <p:ph type="subTitle" idx="5"/>
          </p:nvPr>
        </p:nvSpPr>
        <p:spPr>
          <a:xfrm>
            <a:off x="6215875" y="33605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7" name="Google Shape;377;p23"/>
          <p:cNvSpPr txBox="1">
            <a:spLocks noGrp="1"/>
          </p:cNvSpPr>
          <p:nvPr>
            <p:ph type="subTitle" idx="6"/>
          </p:nvPr>
        </p:nvSpPr>
        <p:spPr>
          <a:xfrm>
            <a:off x="6215875" y="26654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20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9pPr>
          </a:lstStyle>
          <a:p/>
        </p:txBody>
      </p:sp>
      <p:sp>
        <p:nvSpPr>
          <p:cNvPr id="378" name="Google Shape;378;p23"/>
          <p:cNvSpPr/>
          <p:nvPr/>
        </p:nvSpPr>
        <p:spPr>
          <a:xfrm rot="10800000" flipH="1">
            <a:off x="117781" y="18"/>
            <a:ext cx="162420" cy="5139760"/>
          </a:xfrm>
          <a:custGeom>
            <a:avLst/>
            <a:gdLst/>
            <a:ahLst/>
            <a:cxnLst/>
            <a:rect l="l" t="t" r="r" b="b"/>
            <a:pathLst>
              <a:path w="5334" h="20928" extrusionOk="0">
                <a:moveTo>
                  <a:pt x="0" y="0"/>
                </a:moveTo>
                <a:lnTo>
                  <a:pt x="6" y="20844"/>
                </a:lnTo>
                <a:cubicBezTo>
                  <a:pt x="153" y="20884"/>
                  <a:pt x="312" y="20906"/>
                  <a:pt x="466" y="20918"/>
                </a:cubicBezTo>
                <a:cubicBezTo>
                  <a:pt x="549" y="20924"/>
                  <a:pt x="633" y="20928"/>
                  <a:pt x="716" y="20928"/>
                </a:cubicBezTo>
                <a:cubicBezTo>
                  <a:pt x="1470" y="20928"/>
                  <a:pt x="2204" y="20652"/>
                  <a:pt x="2772" y="20151"/>
                </a:cubicBezTo>
                <a:cubicBezTo>
                  <a:pt x="3408" y="19589"/>
                  <a:pt x="3817" y="18771"/>
                  <a:pt x="3947" y="17925"/>
                </a:cubicBezTo>
                <a:cubicBezTo>
                  <a:pt x="4192" y="16334"/>
                  <a:pt x="3413" y="14778"/>
                  <a:pt x="2726" y="13409"/>
                </a:cubicBezTo>
                <a:cubicBezTo>
                  <a:pt x="1994" y="11950"/>
                  <a:pt x="1534" y="10286"/>
                  <a:pt x="1704" y="8622"/>
                </a:cubicBezTo>
                <a:cubicBezTo>
                  <a:pt x="1840" y="7315"/>
                  <a:pt x="2425" y="6196"/>
                  <a:pt x="3135" y="5129"/>
                </a:cubicBezTo>
                <a:lnTo>
                  <a:pt x="3175" y="5066"/>
                </a:lnTo>
                <a:cubicBezTo>
                  <a:pt x="3885" y="4010"/>
                  <a:pt x="5333" y="2613"/>
                  <a:pt x="4407" y="1233"/>
                </a:cubicBezTo>
                <a:cubicBezTo>
                  <a:pt x="3913" y="494"/>
                  <a:pt x="2931" y="364"/>
                  <a:pt x="2136" y="227"/>
                </a:cubicBezTo>
                <a:cubicBezTo>
                  <a:pt x="1431" y="108"/>
                  <a:pt x="716" y="34"/>
                  <a:pt x="0" y="0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9" name="Google Shape;379;p23"/>
          <p:cNvSpPr/>
          <p:nvPr/>
        </p:nvSpPr>
        <p:spPr>
          <a:xfrm>
            <a:off x="2" y="2"/>
            <a:ext cx="171499" cy="5143523"/>
          </a:xfrm>
          <a:custGeom>
            <a:avLst/>
            <a:gdLst/>
            <a:ahLst/>
            <a:cxnLst/>
            <a:rect l="l" t="t" r="r" b="b"/>
            <a:pathLst>
              <a:path w="19362" h="27916" extrusionOk="0">
                <a:moveTo>
                  <a:pt x="0" y="1"/>
                </a:moveTo>
                <a:lnTo>
                  <a:pt x="0" y="27915"/>
                </a:lnTo>
                <a:lnTo>
                  <a:pt x="15590" y="27915"/>
                </a:lnTo>
                <a:cubicBezTo>
                  <a:pt x="15641" y="27876"/>
                  <a:pt x="15687" y="27836"/>
                  <a:pt x="15738" y="27790"/>
                </a:cubicBezTo>
                <a:cubicBezTo>
                  <a:pt x="16635" y="27001"/>
                  <a:pt x="17215" y="25842"/>
                  <a:pt x="17396" y="24650"/>
                </a:cubicBezTo>
                <a:cubicBezTo>
                  <a:pt x="17743" y="22389"/>
                  <a:pt x="16647" y="20191"/>
                  <a:pt x="15670" y="18255"/>
                </a:cubicBezTo>
                <a:cubicBezTo>
                  <a:pt x="14636" y="16187"/>
                  <a:pt x="13983" y="13836"/>
                  <a:pt x="14227" y="11485"/>
                </a:cubicBezTo>
                <a:cubicBezTo>
                  <a:pt x="14415" y="9633"/>
                  <a:pt x="15249" y="8049"/>
                  <a:pt x="16249" y="6538"/>
                </a:cubicBezTo>
                <a:cubicBezTo>
                  <a:pt x="16272" y="6509"/>
                  <a:pt x="16289" y="6481"/>
                  <a:pt x="16306" y="6453"/>
                </a:cubicBezTo>
                <a:cubicBezTo>
                  <a:pt x="17311" y="4953"/>
                  <a:pt x="19361" y="2977"/>
                  <a:pt x="18055" y="1023"/>
                </a:cubicBezTo>
                <a:cubicBezTo>
                  <a:pt x="17709" y="512"/>
                  <a:pt x="17197" y="205"/>
                  <a:pt x="1663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0" name="Google Shape;380;p23"/>
          <p:cNvSpPr/>
          <p:nvPr/>
        </p:nvSpPr>
        <p:spPr>
          <a:xfrm rot="10800000">
            <a:off x="8863750" y="18"/>
            <a:ext cx="162420" cy="5139760"/>
          </a:xfrm>
          <a:custGeom>
            <a:avLst/>
            <a:gdLst/>
            <a:ahLst/>
            <a:cxnLst/>
            <a:rect l="l" t="t" r="r" b="b"/>
            <a:pathLst>
              <a:path w="5334" h="20928" extrusionOk="0">
                <a:moveTo>
                  <a:pt x="0" y="0"/>
                </a:moveTo>
                <a:lnTo>
                  <a:pt x="6" y="20844"/>
                </a:lnTo>
                <a:cubicBezTo>
                  <a:pt x="153" y="20884"/>
                  <a:pt x="312" y="20906"/>
                  <a:pt x="466" y="20918"/>
                </a:cubicBezTo>
                <a:cubicBezTo>
                  <a:pt x="549" y="20924"/>
                  <a:pt x="633" y="20928"/>
                  <a:pt x="716" y="20928"/>
                </a:cubicBezTo>
                <a:cubicBezTo>
                  <a:pt x="1470" y="20928"/>
                  <a:pt x="2204" y="20652"/>
                  <a:pt x="2772" y="20151"/>
                </a:cubicBezTo>
                <a:cubicBezTo>
                  <a:pt x="3408" y="19589"/>
                  <a:pt x="3817" y="18771"/>
                  <a:pt x="3947" y="17925"/>
                </a:cubicBezTo>
                <a:cubicBezTo>
                  <a:pt x="4192" y="16334"/>
                  <a:pt x="3413" y="14778"/>
                  <a:pt x="2726" y="13409"/>
                </a:cubicBezTo>
                <a:cubicBezTo>
                  <a:pt x="1994" y="11950"/>
                  <a:pt x="1534" y="10286"/>
                  <a:pt x="1704" y="8622"/>
                </a:cubicBezTo>
                <a:cubicBezTo>
                  <a:pt x="1840" y="7315"/>
                  <a:pt x="2425" y="6196"/>
                  <a:pt x="3135" y="5129"/>
                </a:cubicBezTo>
                <a:lnTo>
                  <a:pt x="3175" y="5066"/>
                </a:lnTo>
                <a:cubicBezTo>
                  <a:pt x="3885" y="4010"/>
                  <a:pt x="5333" y="2613"/>
                  <a:pt x="4407" y="1233"/>
                </a:cubicBezTo>
                <a:cubicBezTo>
                  <a:pt x="3913" y="494"/>
                  <a:pt x="2931" y="364"/>
                  <a:pt x="2136" y="227"/>
                </a:cubicBezTo>
                <a:cubicBezTo>
                  <a:pt x="1431" y="108"/>
                  <a:pt x="716" y="34"/>
                  <a:pt x="0" y="0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1" name="Google Shape;381;p23"/>
          <p:cNvSpPr/>
          <p:nvPr/>
        </p:nvSpPr>
        <p:spPr>
          <a:xfrm flipH="1">
            <a:off x="8972455" y="2"/>
            <a:ext cx="171499" cy="5143523"/>
          </a:xfrm>
          <a:custGeom>
            <a:avLst/>
            <a:gdLst/>
            <a:ahLst/>
            <a:cxnLst/>
            <a:rect l="l" t="t" r="r" b="b"/>
            <a:pathLst>
              <a:path w="19362" h="27916" extrusionOk="0">
                <a:moveTo>
                  <a:pt x="0" y="1"/>
                </a:moveTo>
                <a:lnTo>
                  <a:pt x="0" y="27915"/>
                </a:lnTo>
                <a:lnTo>
                  <a:pt x="15590" y="27915"/>
                </a:lnTo>
                <a:cubicBezTo>
                  <a:pt x="15641" y="27876"/>
                  <a:pt x="15687" y="27836"/>
                  <a:pt x="15738" y="27790"/>
                </a:cubicBezTo>
                <a:cubicBezTo>
                  <a:pt x="16635" y="27001"/>
                  <a:pt x="17215" y="25842"/>
                  <a:pt x="17396" y="24650"/>
                </a:cubicBezTo>
                <a:cubicBezTo>
                  <a:pt x="17743" y="22389"/>
                  <a:pt x="16647" y="20191"/>
                  <a:pt x="15670" y="18255"/>
                </a:cubicBezTo>
                <a:cubicBezTo>
                  <a:pt x="14636" y="16187"/>
                  <a:pt x="13983" y="13836"/>
                  <a:pt x="14227" y="11485"/>
                </a:cubicBezTo>
                <a:cubicBezTo>
                  <a:pt x="14415" y="9633"/>
                  <a:pt x="15249" y="8049"/>
                  <a:pt x="16249" y="6538"/>
                </a:cubicBezTo>
                <a:cubicBezTo>
                  <a:pt x="16272" y="6509"/>
                  <a:pt x="16289" y="6481"/>
                  <a:pt x="16306" y="6453"/>
                </a:cubicBezTo>
                <a:cubicBezTo>
                  <a:pt x="17311" y="4953"/>
                  <a:pt x="19361" y="2977"/>
                  <a:pt x="18055" y="1023"/>
                </a:cubicBezTo>
                <a:cubicBezTo>
                  <a:pt x="17709" y="512"/>
                  <a:pt x="17197" y="205"/>
                  <a:pt x="1663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82" name="Google Shape;382;p23"/>
          <p:cNvGrpSpPr/>
          <p:nvPr/>
        </p:nvGrpSpPr>
        <p:grpSpPr>
          <a:xfrm>
            <a:off x="5378027" y="1430438"/>
            <a:ext cx="903179" cy="743481"/>
            <a:chOff x="2889900" y="2223812"/>
            <a:chExt cx="903179" cy="743481"/>
          </a:xfrm>
        </p:grpSpPr>
        <p:sp>
          <p:nvSpPr>
            <p:cNvPr id="383" name="Google Shape;383;p23"/>
            <p:cNvSpPr/>
            <p:nvPr/>
          </p:nvSpPr>
          <p:spPr>
            <a:xfrm>
              <a:off x="3550818" y="2279925"/>
              <a:ext cx="242261" cy="241568"/>
            </a:xfrm>
            <a:custGeom>
              <a:avLst/>
              <a:gdLst/>
              <a:ahLst/>
              <a:cxnLst/>
              <a:rect l="l" t="t" r="r" b="b"/>
              <a:pathLst>
                <a:path w="4193" h="4181" extrusionOk="0">
                  <a:moveTo>
                    <a:pt x="2073" y="0"/>
                  </a:moveTo>
                  <a:cubicBezTo>
                    <a:pt x="2013" y="0"/>
                    <a:pt x="1953" y="60"/>
                    <a:pt x="1953" y="120"/>
                  </a:cubicBezTo>
                  <a:cubicBezTo>
                    <a:pt x="1953" y="1126"/>
                    <a:pt x="1139" y="1940"/>
                    <a:pt x="132" y="1940"/>
                  </a:cubicBezTo>
                  <a:cubicBezTo>
                    <a:pt x="61" y="1940"/>
                    <a:pt x="1" y="2000"/>
                    <a:pt x="1" y="2072"/>
                  </a:cubicBezTo>
                  <a:lnTo>
                    <a:pt x="1" y="2108"/>
                  </a:lnTo>
                  <a:cubicBezTo>
                    <a:pt x="1" y="2180"/>
                    <a:pt x="61" y="2240"/>
                    <a:pt x="132" y="2240"/>
                  </a:cubicBezTo>
                  <a:cubicBezTo>
                    <a:pt x="1139" y="2240"/>
                    <a:pt x="1953" y="3054"/>
                    <a:pt x="1953" y="4048"/>
                  </a:cubicBezTo>
                  <a:cubicBezTo>
                    <a:pt x="1953" y="4120"/>
                    <a:pt x="2013" y="4180"/>
                    <a:pt x="2073" y="4180"/>
                  </a:cubicBezTo>
                  <a:lnTo>
                    <a:pt x="2121" y="4180"/>
                  </a:lnTo>
                  <a:cubicBezTo>
                    <a:pt x="2181" y="4180"/>
                    <a:pt x="2240" y="4120"/>
                    <a:pt x="2240" y="4048"/>
                  </a:cubicBezTo>
                  <a:cubicBezTo>
                    <a:pt x="2240" y="3054"/>
                    <a:pt x="3055" y="2240"/>
                    <a:pt x="4061" y="2240"/>
                  </a:cubicBezTo>
                  <a:cubicBezTo>
                    <a:pt x="4133" y="2240"/>
                    <a:pt x="4193" y="2180"/>
                    <a:pt x="4193" y="2108"/>
                  </a:cubicBezTo>
                  <a:lnTo>
                    <a:pt x="4193" y="2072"/>
                  </a:lnTo>
                  <a:cubicBezTo>
                    <a:pt x="4193" y="2000"/>
                    <a:pt x="4133" y="1940"/>
                    <a:pt x="4061" y="1940"/>
                  </a:cubicBezTo>
                  <a:cubicBezTo>
                    <a:pt x="3055" y="1940"/>
                    <a:pt x="2240" y="1126"/>
                    <a:pt x="2240" y="120"/>
                  </a:cubicBezTo>
                  <a:cubicBezTo>
                    <a:pt x="2240" y="60"/>
                    <a:pt x="2181" y="0"/>
                    <a:pt x="2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3285094" y="2416918"/>
              <a:ext cx="173737" cy="173737"/>
            </a:xfrm>
            <a:custGeom>
              <a:avLst/>
              <a:gdLst/>
              <a:ahLst/>
              <a:cxnLst/>
              <a:rect l="l" t="t" r="r" b="b"/>
              <a:pathLst>
                <a:path w="3007" h="3007" extrusionOk="0">
                  <a:moveTo>
                    <a:pt x="1486" y="0"/>
                  </a:moveTo>
                  <a:cubicBezTo>
                    <a:pt x="1438" y="0"/>
                    <a:pt x="1402" y="48"/>
                    <a:pt x="1402" y="96"/>
                  </a:cubicBezTo>
                  <a:cubicBezTo>
                    <a:pt x="1402" y="815"/>
                    <a:pt x="815" y="1402"/>
                    <a:pt x="96" y="1402"/>
                  </a:cubicBezTo>
                  <a:cubicBezTo>
                    <a:pt x="48" y="1402"/>
                    <a:pt x="1" y="1438"/>
                    <a:pt x="1" y="1486"/>
                  </a:cubicBezTo>
                  <a:lnTo>
                    <a:pt x="1" y="1522"/>
                  </a:lnTo>
                  <a:cubicBezTo>
                    <a:pt x="1" y="1569"/>
                    <a:pt x="48" y="1605"/>
                    <a:pt x="96" y="1605"/>
                  </a:cubicBezTo>
                  <a:cubicBezTo>
                    <a:pt x="815" y="1605"/>
                    <a:pt x="1402" y="2192"/>
                    <a:pt x="1402" y="2911"/>
                  </a:cubicBezTo>
                  <a:cubicBezTo>
                    <a:pt x="1402" y="2959"/>
                    <a:pt x="1438" y="3007"/>
                    <a:pt x="1486" y="3007"/>
                  </a:cubicBezTo>
                  <a:lnTo>
                    <a:pt x="1522" y="3007"/>
                  </a:lnTo>
                  <a:cubicBezTo>
                    <a:pt x="1570" y="3007"/>
                    <a:pt x="1605" y="2959"/>
                    <a:pt x="1605" y="2911"/>
                  </a:cubicBezTo>
                  <a:cubicBezTo>
                    <a:pt x="1605" y="2192"/>
                    <a:pt x="2192" y="1605"/>
                    <a:pt x="2911" y="1605"/>
                  </a:cubicBezTo>
                  <a:cubicBezTo>
                    <a:pt x="2959" y="1605"/>
                    <a:pt x="3007" y="1569"/>
                    <a:pt x="3007" y="1522"/>
                  </a:cubicBezTo>
                  <a:lnTo>
                    <a:pt x="3007" y="1486"/>
                  </a:lnTo>
                  <a:cubicBezTo>
                    <a:pt x="3007" y="1438"/>
                    <a:pt x="2959" y="1402"/>
                    <a:pt x="2911" y="1402"/>
                  </a:cubicBezTo>
                  <a:cubicBezTo>
                    <a:pt x="2192" y="1402"/>
                    <a:pt x="1605" y="815"/>
                    <a:pt x="1605" y="96"/>
                  </a:cubicBezTo>
                  <a:cubicBezTo>
                    <a:pt x="1605" y="48"/>
                    <a:pt x="1570" y="0"/>
                    <a:pt x="1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3527302" y="2598920"/>
              <a:ext cx="103191" cy="103191"/>
            </a:xfrm>
            <a:custGeom>
              <a:avLst/>
              <a:gdLst/>
              <a:ahLst/>
              <a:cxnLst/>
              <a:rect l="l" t="t" r="r" b="b"/>
              <a:pathLst>
                <a:path w="1786" h="1786" extrusionOk="0">
                  <a:moveTo>
                    <a:pt x="887" y="0"/>
                  </a:moveTo>
                  <a:cubicBezTo>
                    <a:pt x="851" y="0"/>
                    <a:pt x="827" y="24"/>
                    <a:pt x="827" y="48"/>
                  </a:cubicBezTo>
                  <a:cubicBezTo>
                    <a:pt x="827" y="480"/>
                    <a:pt x="480" y="827"/>
                    <a:pt x="48" y="827"/>
                  </a:cubicBezTo>
                  <a:cubicBezTo>
                    <a:pt x="24" y="827"/>
                    <a:pt x="1" y="851"/>
                    <a:pt x="1" y="887"/>
                  </a:cubicBezTo>
                  <a:lnTo>
                    <a:pt x="1" y="899"/>
                  </a:lnTo>
                  <a:cubicBezTo>
                    <a:pt x="1" y="935"/>
                    <a:pt x="24" y="959"/>
                    <a:pt x="48" y="959"/>
                  </a:cubicBezTo>
                  <a:cubicBezTo>
                    <a:pt x="480" y="959"/>
                    <a:pt x="827" y="1306"/>
                    <a:pt x="827" y="1737"/>
                  </a:cubicBezTo>
                  <a:cubicBezTo>
                    <a:pt x="827" y="1761"/>
                    <a:pt x="851" y="1785"/>
                    <a:pt x="887" y="1785"/>
                  </a:cubicBezTo>
                  <a:lnTo>
                    <a:pt x="899" y="1785"/>
                  </a:lnTo>
                  <a:cubicBezTo>
                    <a:pt x="935" y="1785"/>
                    <a:pt x="959" y="1761"/>
                    <a:pt x="959" y="1737"/>
                  </a:cubicBezTo>
                  <a:cubicBezTo>
                    <a:pt x="959" y="1306"/>
                    <a:pt x="1306" y="959"/>
                    <a:pt x="1737" y="959"/>
                  </a:cubicBezTo>
                  <a:cubicBezTo>
                    <a:pt x="1761" y="959"/>
                    <a:pt x="1785" y="935"/>
                    <a:pt x="1785" y="899"/>
                  </a:cubicBezTo>
                  <a:lnTo>
                    <a:pt x="1785" y="887"/>
                  </a:lnTo>
                  <a:cubicBezTo>
                    <a:pt x="1785" y="851"/>
                    <a:pt x="1761" y="827"/>
                    <a:pt x="1737" y="827"/>
                  </a:cubicBezTo>
                  <a:cubicBezTo>
                    <a:pt x="1306" y="827"/>
                    <a:pt x="959" y="480"/>
                    <a:pt x="959" y="48"/>
                  </a:cubicBezTo>
                  <a:cubicBezTo>
                    <a:pt x="959" y="24"/>
                    <a:pt x="935" y="0"/>
                    <a:pt x="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2889900" y="2307877"/>
              <a:ext cx="66438" cy="65794"/>
            </a:xfrm>
            <a:custGeom>
              <a:avLst/>
              <a:gdLst/>
              <a:ahLst/>
              <a:cxnLst/>
              <a:rect l="l" t="t" r="r" b="b"/>
              <a:pathLst>
                <a:path w="720" h="713" extrusionOk="0">
                  <a:moveTo>
                    <a:pt x="322" y="1"/>
                  </a:moveTo>
                  <a:cubicBezTo>
                    <a:pt x="288" y="1"/>
                    <a:pt x="255" y="12"/>
                    <a:pt x="229" y="29"/>
                  </a:cubicBezTo>
                  <a:cubicBezTo>
                    <a:pt x="181" y="41"/>
                    <a:pt x="145" y="65"/>
                    <a:pt x="109" y="101"/>
                  </a:cubicBezTo>
                  <a:cubicBezTo>
                    <a:pt x="73" y="137"/>
                    <a:pt x="49" y="173"/>
                    <a:pt x="37" y="221"/>
                  </a:cubicBezTo>
                  <a:cubicBezTo>
                    <a:pt x="13" y="257"/>
                    <a:pt x="1" y="305"/>
                    <a:pt x="1" y="353"/>
                  </a:cubicBezTo>
                  <a:lnTo>
                    <a:pt x="13" y="449"/>
                  </a:lnTo>
                  <a:cubicBezTo>
                    <a:pt x="37" y="509"/>
                    <a:pt x="61" y="556"/>
                    <a:pt x="109" y="604"/>
                  </a:cubicBezTo>
                  <a:lnTo>
                    <a:pt x="181" y="664"/>
                  </a:lnTo>
                  <a:cubicBezTo>
                    <a:pt x="240" y="688"/>
                    <a:pt x="300" y="712"/>
                    <a:pt x="360" y="712"/>
                  </a:cubicBezTo>
                  <a:cubicBezTo>
                    <a:pt x="408" y="712"/>
                    <a:pt x="456" y="700"/>
                    <a:pt x="492" y="676"/>
                  </a:cubicBezTo>
                  <a:cubicBezTo>
                    <a:pt x="540" y="664"/>
                    <a:pt x="576" y="640"/>
                    <a:pt x="612" y="604"/>
                  </a:cubicBezTo>
                  <a:cubicBezTo>
                    <a:pt x="648" y="568"/>
                    <a:pt x="672" y="533"/>
                    <a:pt x="684" y="497"/>
                  </a:cubicBezTo>
                  <a:cubicBezTo>
                    <a:pt x="708" y="449"/>
                    <a:pt x="720" y="401"/>
                    <a:pt x="720" y="353"/>
                  </a:cubicBezTo>
                  <a:lnTo>
                    <a:pt x="708" y="257"/>
                  </a:lnTo>
                  <a:cubicBezTo>
                    <a:pt x="684" y="197"/>
                    <a:pt x="648" y="149"/>
                    <a:pt x="612" y="101"/>
                  </a:cubicBezTo>
                  <a:lnTo>
                    <a:pt x="540" y="53"/>
                  </a:lnTo>
                  <a:cubicBezTo>
                    <a:pt x="491" y="24"/>
                    <a:pt x="441" y="2"/>
                    <a:pt x="392" y="2"/>
                  </a:cubicBezTo>
                  <a:cubicBezTo>
                    <a:pt x="381" y="2"/>
                    <a:pt x="371" y="3"/>
                    <a:pt x="360" y="6"/>
                  </a:cubicBezTo>
                  <a:cubicBezTo>
                    <a:pt x="347" y="2"/>
                    <a:pt x="335" y="1"/>
                    <a:pt x="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3197925" y="2223812"/>
              <a:ext cx="109530" cy="84065"/>
            </a:xfrm>
            <a:custGeom>
              <a:avLst/>
              <a:gdLst/>
              <a:ahLst/>
              <a:cxnLst/>
              <a:rect l="l" t="t" r="r" b="b"/>
              <a:pathLst>
                <a:path w="1187" h="911" extrusionOk="0">
                  <a:moveTo>
                    <a:pt x="588" y="0"/>
                  </a:moveTo>
                  <a:cubicBezTo>
                    <a:pt x="1" y="0"/>
                    <a:pt x="1" y="910"/>
                    <a:pt x="588" y="910"/>
                  </a:cubicBezTo>
                  <a:cubicBezTo>
                    <a:pt x="1175" y="910"/>
                    <a:pt x="1187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3634348" y="2908605"/>
              <a:ext cx="75204" cy="58688"/>
            </a:xfrm>
            <a:custGeom>
              <a:avLst/>
              <a:gdLst/>
              <a:ahLst/>
              <a:cxnLst/>
              <a:rect l="l" t="t" r="r" b="b"/>
              <a:pathLst>
                <a:path w="815" h="636" extrusionOk="0">
                  <a:moveTo>
                    <a:pt x="407" y="1"/>
                  </a:moveTo>
                  <a:cubicBezTo>
                    <a:pt x="0" y="1"/>
                    <a:pt x="0" y="635"/>
                    <a:pt x="407" y="635"/>
                  </a:cubicBezTo>
                  <a:cubicBezTo>
                    <a:pt x="815" y="635"/>
                    <a:pt x="815" y="1"/>
                    <a:pt x="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89" name="Google Shape;389;p23"/>
          <p:cNvGrpSpPr/>
          <p:nvPr/>
        </p:nvGrpSpPr>
        <p:grpSpPr>
          <a:xfrm>
            <a:off x="2928125" y="1323656"/>
            <a:ext cx="658074" cy="957034"/>
            <a:chOff x="6308225" y="2094343"/>
            <a:chExt cx="658074" cy="957034"/>
          </a:xfrm>
        </p:grpSpPr>
        <p:sp>
          <p:nvSpPr>
            <p:cNvPr id="390" name="Google Shape;390;p23"/>
            <p:cNvSpPr/>
            <p:nvPr/>
          </p:nvSpPr>
          <p:spPr>
            <a:xfrm>
              <a:off x="6511694" y="2644517"/>
              <a:ext cx="151" cy="14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6459385" y="2610149"/>
              <a:ext cx="151" cy="1862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6511694" y="2642799"/>
              <a:ext cx="151" cy="1862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6825350" y="2377838"/>
              <a:ext cx="140949" cy="129741"/>
            </a:xfrm>
            <a:custGeom>
              <a:avLst/>
              <a:gdLst/>
              <a:ahLst/>
              <a:cxnLst/>
              <a:rect l="l" t="t" r="r" b="b"/>
              <a:pathLst>
                <a:path w="935" h="906" extrusionOk="0">
                  <a:moveTo>
                    <a:pt x="455" y="1"/>
                  </a:moveTo>
                  <a:cubicBezTo>
                    <a:pt x="372" y="1"/>
                    <a:pt x="288" y="25"/>
                    <a:pt x="228" y="61"/>
                  </a:cubicBezTo>
                  <a:cubicBezTo>
                    <a:pt x="84" y="145"/>
                    <a:pt x="0" y="288"/>
                    <a:pt x="0" y="456"/>
                  </a:cubicBezTo>
                  <a:cubicBezTo>
                    <a:pt x="0" y="516"/>
                    <a:pt x="12" y="576"/>
                    <a:pt x="36" y="624"/>
                  </a:cubicBezTo>
                  <a:cubicBezTo>
                    <a:pt x="60" y="684"/>
                    <a:pt x="84" y="732"/>
                    <a:pt x="132" y="779"/>
                  </a:cubicBezTo>
                  <a:cubicBezTo>
                    <a:pt x="192" y="827"/>
                    <a:pt x="252" y="863"/>
                    <a:pt x="336" y="887"/>
                  </a:cubicBezTo>
                  <a:cubicBezTo>
                    <a:pt x="372" y="899"/>
                    <a:pt x="411" y="905"/>
                    <a:pt x="451" y="905"/>
                  </a:cubicBezTo>
                  <a:cubicBezTo>
                    <a:pt x="491" y="905"/>
                    <a:pt x="533" y="899"/>
                    <a:pt x="575" y="887"/>
                  </a:cubicBezTo>
                  <a:cubicBezTo>
                    <a:pt x="647" y="863"/>
                    <a:pt x="719" y="827"/>
                    <a:pt x="767" y="779"/>
                  </a:cubicBezTo>
                  <a:cubicBezTo>
                    <a:pt x="791" y="744"/>
                    <a:pt x="827" y="708"/>
                    <a:pt x="851" y="672"/>
                  </a:cubicBezTo>
                  <a:cubicBezTo>
                    <a:pt x="851" y="672"/>
                    <a:pt x="851" y="672"/>
                    <a:pt x="851" y="660"/>
                  </a:cubicBezTo>
                  <a:cubicBezTo>
                    <a:pt x="923" y="528"/>
                    <a:pt x="935" y="360"/>
                    <a:pt x="851" y="217"/>
                  </a:cubicBezTo>
                  <a:cubicBezTo>
                    <a:pt x="815" y="157"/>
                    <a:pt x="755" y="97"/>
                    <a:pt x="695" y="61"/>
                  </a:cubicBezTo>
                  <a:cubicBezTo>
                    <a:pt x="623" y="25"/>
                    <a:pt x="551" y="1"/>
                    <a:pt x="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6308230" y="2522937"/>
              <a:ext cx="242261" cy="241568"/>
            </a:xfrm>
            <a:custGeom>
              <a:avLst/>
              <a:gdLst/>
              <a:ahLst/>
              <a:cxnLst/>
              <a:rect l="l" t="t" r="r" b="b"/>
              <a:pathLst>
                <a:path w="4193" h="4181" extrusionOk="0">
                  <a:moveTo>
                    <a:pt x="2073" y="0"/>
                  </a:moveTo>
                  <a:cubicBezTo>
                    <a:pt x="2013" y="0"/>
                    <a:pt x="1953" y="60"/>
                    <a:pt x="1953" y="120"/>
                  </a:cubicBezTo>
                  <a:cubicBezTo>
                    <a:pt x="1953" y="1126"/>
                    <a:pt x="1139" y="1940"/>
                    <a:pt x="132" y="1940"/>
                  </a:cubicBezTo>
                  <a:cubicBezTo>
                    <a:pt x="61" y="1940"/>
                    <a:pt x="1" y="2000"/>
                    <a:pt x="1" y="2072"/>
                  </a:cubicBezTo>
                  <a:lnTo>
                    <a:pt x="1" y="2108"/>
                  </a:lnTo>
                  <a:cubicBezTo>
                    <a:pt x="1" y="2180"/>
                    <a:pt x="61" y="2240"/>
                    <a:pt x="132" y="2240"/>
                  </a:cubicBezTo>
                  <a:cubicBezTo>
                    <a:pt x="1139" y="2240"/>
                    <a:pt x="1953" y="3054"/>
                    <a:pt x="1953" y="4048"/>
                  </a:cubicBezTo>
                  <a:cubicBezTo>
                    <a:pt x="1953" y="4120"/>
                    <a:pt x="2013" y="4180"/>
                    <a:pt x="2073" y="4180"/>
                  </a:cubicBezTo>
                  <a:lnTo>
                    <a:pt x="2121" y="4180"/>
                  </a:lnTo>
                  <a:cubicBezTo>
                    <a:pt x="2181" y="4180"/>
                    <a:pt x="2240" y="4120"/>
                    <a:pt x="2240" y="4048"/>
                  </a:cubicBezTo>
                  <a:cubicBezTo>
                    <a:pt x="2240" y="3054"/>
                    <a:pt x="3055" y="2240"/>
                    <a:pt x="4061" y="2240"/>
                  </a:cubicBezTo>
                  <a:cubicBezTo>
                    <a:pt x="4133" y="2240"/>
                    <a:pt x="4193" y="2180"/>
                    <a:pt x="4193" y="2108"/>
                  </a:cubicBezTo>
                  <a:lnTo>
                    <a:pt x="4193" y="2072"/>
                  </a:lnTo>
                  <a:cubicBezTo>
                    <a:pt x="4193" y="2000"/>
                    <a:pt x="4133" y="1940"/>
                    <a:pt x="4061" y="1940"/>
                  </a:cubicBezTo>
                  <a:cubicBezTo>
                    <a:pt x="3055" y="1940"/>
                    <a:pt x="2240" y="1126"/>
                    <a:pt x="2240" y="120"/>
                  </a:cubicBezTo>
                  <a:cubicBezTo>
                    <a:pt x="2240" y="60"/>
                    <a:pt x="2181" y="0"/>
                    <a:pt x="2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6550507" y="2094343"/>
              <a:ext cx="173737" cy="173737"/>
            </a:xfrm>
            <a:custGeom>
              <a:avLst/>
              <a:gdLst/>
              <a:ahLst/>
              <a:cxnLst/>
              <a:rect l="l" t="t" r="r" b="b"/>
              <a:pathLst>
                <a:path w="3007" h="3007" extrusionOk="0">
                  <a:moveTo>
                    <a:pt x="1486" y="0"/>
                  </a:moveTo>
                  <a:cubicBezTo>
                    <a:pt x="1438" y="0"/>
                    <a:pt x="1402" y="48"/>
                    <a:pt x="1402" y="96"/>
                  </a:cubicBezTo>
                  <a:cubicBezTo>
                    <a:pt x="1402" y="815"/>
                    <a:pt x="815" y="1402"/>
                    <a:pt x="96" y="1402"/>
                  </a:cubicBezTo>
                  <a:cubicBezTo>
                    <a:pt x="48" y="1402"/>
                    <a:pt x="1" y="1438"/>
                    <a:pt x="1" y="1486"/>
                  </a:cubicBezTo>
                  <a:lnTo>
                    <a:pt x="1" y="1522"/>
                  </a:lnTo>
                  <a:cubicBezTo>
                    <a:pt x="1" y="1569"/>
                    <a:pt x="48" y="1605"/>
                    <a:pt x="96" y="1605"/>
                  </a:cubicBezTo>
                  <a:cubicBezTo>
                    <a:pt x="815" y="1605"/>
                    <a:pt x="1402" y="2192"/>
                    <a:pt x="1402" y="2911"/>
                  </a:cubicBezTo>
                  <a:cubicBezTo>
                    <a:pt x="1402" y="2959"/>
                    <a:pt x="1438" y="3007"/>
                    <a:pt x="1486" y="3007"/>
                  </a:cubicBezTo>
                  <a:lnTo>
                    <a:pt x="1522" y="3007"/>
                  </a:lnTo>
                  <a:cubicBezTo>
                    <a:pt x="1570" y="3007"/>
                    <a:pt x="1605" y="2959"/>
                    <a:pt x="1605" y="2911"/>
                  </a:cubicBezTo>
                  <a:cubicBezTo>
                    <a:pt x="1605" y="2192"/>
                    <a:pt x="2192" y="1605"/>
                    <a:pt x="2911" y="1605"/>
                  </a:cubicBezTo>
                  <a:cubicBezTo>
                    <a:pt x="2959" y="1605"/>
                    <a:pt x="3007" y="1569"/>
                    <a:pt x="3007" y="1522"/>
                  </a:cubicBezTo>
                  <a:lnTo>
                    <a:pt x="3007" y="1486"/>
                  </a:lnTo>
                  <a:cubicBezTo>
                    <a:pt x="3007" y="1438"/>
                    <a:pt x="2959" y="1402"/>
                    <a:pt x="2911" y="1402"/>
                  </a:cubicBezTo>
                  <a:cubicBezTo>
                    <a:pt x="2192" y="1402"/>
                    <a:pt x="1605" y="815"/>
                    <a:pt x="1605" y="96"/>
                  </a:cubicBezTo>
                  <a:cubicBezTo>
                    <a:pt x="1605" y="48"/>
                    <a:pt x="1570" y="0"/>
                    <a:pt x="1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6844227" y="2747220"/>
              <a:ext cx="103191" cy="103191"/>
            </a:xfrm>
            <a:custGeom>
              <a:avLst/>
              <a:gdLst/>
              <a:ahLst/>
              <a:cxnLst/>
              <a:rect l="l" t="t" r="r" b="b"/>
              <a:pathLst>
                <a:path w="1786" h="1786" extrusionOk="0">
                  <a:moveTo>
                    <a:pt x="887" y="0"/>
                  </a:moveTo>
                  <a:cubicBezTo>
                    <a:pt x="851" y="0"/>
                    <a:pt x="827" y="24"/>
                    <a:pt x="827" y="48"/>
                  </a:cubicBezTo>
                  <a:cubicBezTo>
                    <a:pt x="827" y="480"/>
                    <a:pt x="480" y="827"/>
                    <a:pt x="48" y="827"/>
                  </a:cubicBezTo>
                  <a:cubicBezTo>
                    <a:pt x="24" y="827"/>
                    <a:pt x="1" y="851"/>
                    <a:pt x="1" y="887"/>
                  </a:cubicBezTo>
                  <a:lnTo>
                    <a:pt x="1" y="899"/>
                  </a:lnTo>
                  <a:cubicBezTo>
                    <a:pt x="1" y="935"/>
                    <a:pt x="24" y="959"/>
                    <a:pt x="48" y="959"/>
                  </a:cubicBezTo>
                  <a:cubicBezTo>
                    <a:pt x="480" y="959"/>
                    <a:pt x="827" y="1306"/>
                    <a:pt x="827" y="1737"/>
                  </a:cubicBezTo>
                  <a:cubicBezTo>
                    <a:pt x="827" y="1761"/>
                    <a:pt x="851" y="1785"/>
                    <a:pt x="887" y="1785"/>
                  </a:cubicBezTo>
                  <a:lnTo>
                    <a:pt x="899" y="1785"/>
                  </a:lnTo>
                  <a:cubicBezTo>
                    <a:pt x="935" y="1785"/>
                    <a:pt x="959" y="1761"/>
                    <a:pt x="959" y="1737"/>
                  </a:cubicBezTo>
                  <a:cubicBezTo>
                    <a:pt x="959" y="1306"/>
                    <a:pt x="1306" y="959"/>
                    <a:pt x="1737" y="959"/>
                  </a:cubicBezTo>
                  <a:cubicBezTo>
                    <a:pt x="1761" y="959"/>
                    <a:pt x="1785" y="935"/>
                    <a:pt x="1785" y="899"/>
                  </a:cubicBezTo>
                  <a:lnTo>
                    <a:pt x="1785" y="887"/>
                  </a:lnTo>
                  <a:cubicBezTo>
                    <a:pt x="1785" y="851"/>
                    <a:pt x="1761" y="827"/>
                    <a:pt x="1737" y="827"/>
                  </a:cubicBezTo>
                  <a:cubicBezTo>
                    <a:pt x="1306" y="827"/>
                    <a:pt x="959" y="480"/>
                    <a:pt x="959" y="48"/>
                  </a:cubicBezTo>
                  <a:cubicBezTo>
                    <a:pt x="959" y="24"/>
                    <a:pt x="935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6308225" y="2268077"/>
              <a:ext cx="66438" cy="65794"/>
            </a:xfrm>
            <a:custGeom>
              <a:avLst/>
              <a:gdLst/>
              <a:ahLst/>
              <a:cxnLst/>
              <a:rect l="l" t="t" r="r" b="b"/>
              <a:pathLst>
                <a:path w="720" h="713" extrusionOk="0">
                  <a:moveTo>
                    <a:pt x="322" y="1"/>
                  </a:moveTo>
                  <a:cubicBezTo>
                    <a:pt x="288" y="1"/>
                    <a:pt x="255" y="12"/>
                    <a:pt x="229" y="29"/>
                  </a:cubicBezTo>
                  <a:cubicBezTo>
                    <a:pt x="181" y="41"/>
                    <a:pt x="145" y="65"/>
                    <a:pt x="109" y="101"/>
                  </a:cubicBezTo>
                  <a:cubicBezTo>
                    <a:pt x="73" y="137"/>
                    <a:pt x="49" y="173"/>
                    <a:pt x="37" y="221"/>
                  </a:cubicBezTo>
                  <a:cubicBezTo>
                    <a:pt x="13" y="257"/>
                    <a:pt x="1" y="305"/>
                    <a:pt x="1" y="353"/>
                  </a:cubicBezTo>
                  <a:lnTo>
                    <a:pt x="13" y="449"/>
                  </a:lnTo>
                  <a:cubicBezTo>
                    <a:pt x="37" y="509"/>
                    <a:pt x="61" y="556"/>
                    <a:pt x="109" y="604"/>
                  </a:cubicBezTo>
                  <a:lnTo>
                    <a:pt x="181" y="664"/>
                  </a:lnTo>
                  <a:cubicBezTo>
                    <a:pt x="240" y="688"/>
                    <a:pt x="300" y="712"/>
                    <a:pt x="360" y="712"/>
                  </a:cubicBezTo>
                  <a:cubicBezTo>
                    <a:pt x="408" y="712"/>
                    <a:pt x="456" y="700"/>
                    <a:pt x="492" y="676"/>
                  </a:cubicBezTo>
                  <a:cubicBezTo>
                    <a:pt x="540" y="664"/>
                    <a:pt x="576" y="640"/>
                    <a:pt x="612" y="604"/>
                  </a:cubicBezTo>
                  <a:cubicBezTo>
                    <a:pt x="648" y="568"/>
                    <a:pt x="672" y="533"/>
                    <a:pt x="684" y="497"/>
                  </a:cubicBezTo>
                  <a:cubicBezTo>
                    <a:pt x="708" y="449"/>
                    <a:pt x="720" y="401"/>
                    <a:pt x="720" y="353"/>
                  </a:cubicBezTo>
                  <a:lnTo>
                    <a:pt x="708" y="257"/>
                  </a:lnTo>
                  <a:cubicBezTo>
                    <a:pt x="684" y="197"/>
                    <a:pt x="648" y="149"/>
                    <a:pt x="612" y="101"/>
                  </a:cubicBezTo>
                  <a:lnTo>
                    <a:pt x="540" y="53"/>
                  </a:lnTo>
                  <a:cubicBezTo>
                    <a:pt x="491" y="24"/>
                    <a:pt x="441" y="2"/>
                    <a:pt x="392" y="2"/>
                  </a:cubicBezTo>
                  <a:cubicBezTo>
                    <a:pt x="381" y="2"/>
                    <a:pt x="371" y="3"/>
                    <a:pt x="360" y="6"/>
                  </a:cubicBezTo>
                  <a:cubicBezTo>
                    <a:pt x="347" y="2"/>
                    <a:pt x="335" y="1"/>
                    <a:pt x="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6683712" y="2967312"/>
              <a:ext cx="109530" cy="84065"/>
            </a:xfrm>
            <a:custGeom>
              <a:avLst/>
              <a:gdLst/>
              <a:ahLst/>
              <a:cxnLst/>
              <a:rect l="l" t="t" r="r" b="b"/>
              <a:pathLst>
                <a:path w="1187" h="911" extrusionOk="0">
                  <a:moveTo>
                    <a:pt x="588" y="0"/>
                  </a:moveTo>
                  <a:cubicBezTo>
                    <a:pt x="1" y="0"/>
                    <a:pt x="1" y="910"/>
                    <a:pt x="588" y="910"/>
                  </a:cubicBezTo>
                  <a:cubicBezTo>
                    <a:pt x="1175" y="910"/>
                    <a:pt x="1187" y="0"/>
                    <a:pt x="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01" name="Google Shape;401;p24"/>
          <p:cNvSpPr txBox="1">
            <a:spLocks noGrp="1"/>
          </p:cNvSpPr>
          <p:nvPr>
            <p:ph type="subTitle" idx="1"/>
          </p:nvPr>
        </p:nvSpPr>
        <p:spPr>
          <a:xfrm>
            <a:off x="1733125" y="1978750"/>
            <a:ext cx="29232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02" name="Google Shape;402;p24"/>
          <p:cNvSpPr txBox="1">
            <a:spLocks noGrp="1"/>
          </p:cNvSpPr>
          <p:nvPr>
            <p:ph type="subTitle" idx="2"/>
          </p:nvPr>
        </p:nvSpPr>
        <p:spPr>
          <a:xfrm>
            <a:off x="1733125" y="1557500"/>
            <a:ext cx="29232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20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9pPr>
          </a:lstStyle>
          <a:p/>
        </p:txBody>
      </p:sp>
      <p:sp>
        <p:nvSpPr>
          <p:cNvPr id="403" name="Google Shape;403;p24"/>
          <p:cNvSpPr txBox="1">
            <a:spLocks noGrp="1"/>
          </p:cNvSpPr>
          <p:nvPr>
            <p:ph type="subTitle" idx="3"/>
          </p:nvPr>
        </p:nvSpPr>
        <p:spPr>
          <a:xfrm>
            <a:off x="1733125" y="3081125"/>
            <a:ext cx="29232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04" name="Google Shape;404;p24"/>
          <p:cNvSpPr txBox="1">
            <a:spLocks noGrp="1"/>
          </p:cNvSpPr>
          <p:nvPr>
            <p:ph type="subTitle" idx="4"/>
          </p:nvPr>
        </p:nvSpPr>
        <p:spPr>
          <a:xfrm>
            <a:off x="1733125" y="2659875"/>
            <a:ext cx="29232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20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9pPr>
          </a:lstStyle>
          <a:p/>
        </p:txBody>
      </p:sp>
      <p:sp>
        <p:nvSpPr>
          <p:cNvPr id="405" name="Google Shape;405;p24"/>
          <p:cNvSpPr txBox="1">
            <a:spLocks noGrp="1"/>
          </p:cNvSpPr>
          <p:nvPr>
            <p:ph type="subTitle" idx="5"/>
          </p:nvPr>
        </p:nvSpPr>
        <p:spPr>
          <a:xfrm>
            <a:off x="1733125" y="4183500"/>
            <a:ext cx="29232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06" name="Google Shape;406;p24"/>
          <p:cNvSpPr txBox="1">
            <a:spLocks noGrp="1"/>
          </p:cNvSpPr>
          <p:nvPr>
            <p:ph type="subTitle" idx="6"/>
          </p:nvPr>
        </p:nvSpPr>
        <p:spPr>
          <a:xfrm>
            <a:off x="1733125" y="3762250"/>
            <a:ext cx="29232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20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 panose="020B0604020202020204"/>
              <a:buNone/>
              <a:defRPr sz="3000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9pPr>
          </a:lstStyle>
          <a:p/>
        </p:txBody>
      </p:sp>
      <p:grpSp>
        <p:nvGrpSpPr>
          <p:cNvPr id="407" name="Google Shape;407;p24"/>
          <p:cNvGrpSpPr/>
          <p:nvPr/>
        </p:nvGrpSpPr>
        <p:grpSpPr>
          <a:xfrm>
            <a:off x="4634052" y="1037343"/>
            <a:ext cx="3737140" cy="3484381"/>
            <a:chOff x="-1951025" y="-194294"/>
            <a:chExt cx="4985512" cy="4648320"/>
          </a:xfrm>
        </p:grpSpPr>
        <p:sp>
          <p:nvSpPr>
            <p:cNvPr id="408" name="Google Shape;408;p24"/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</p:sp>
        <p:sp>
          <p:nvSpPr>
            <p:cNvPr id="409" name="Google Shape;409;p24"/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grpSp>
        <p:nvGrpSpPr>
          <p:cNvPr id="410" name="Google Shape;410;p24"/>
          <p:cNvGrpSpPr/>
          <p:nvPr/>
        </p:nvGrpSpPr>
        <p:grpSpPr>
          <a:xfrm>
            <a:off x="7545651" y="1617836"/>
            <a:ext cx="825545" cy="876281"/>
            <a:chOff x="4293224" y="3546659"/>
            <a:chExt cx="825545" cy="876281"/>
          </a:xfrm>
        </p:grpSpPr>
        <p:sp>
          <p:nvSpPr>
            <p:cNvPr id="411" name="Google Shape;411;p24"/>
            <p:cNvSpPr/>
            <p:nvPr/>
          </p:nvSpPr>
          <p:spPr>
            <a:xfrm>
              <a:off x="4404141" y="3796950"/>
              <a:ext cx="251145" cy="234852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4815551" y="3977525"/>
              <a:ext cx="218584" cy="158382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4461868" y="4201793"/>
              <a:ext cx="135673" cy="109980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4684775" y="4296062"/>
              <a:ext cx="155571" cy="126877"/>
            </a:xfrm>
            <a:custGeom>
              <a:avLst/>
              <a:gdLst/>
              <a:ahLst/>
              <a:cxnLst/>
              <a:rect l="l" t="t" r="r" b="b"/>
              <a:pathLst>
                <a:path w="1032" h="886" extrusionOk="0">
                  <a:moveTo>
                    <a:pt x="425" y="0"/>
                  </a:moveTo>
                  <a:cubicBezTo>
                    <a:pt x="401" y="0"/>
                    <a:pt x="376" y="11"/>
                    <a:pt x="363" y="30"/>
                  </a:cubicBezTo>
                  <a:lnTo>
                    <a:pt x="363" y="30"/>
                  </a:lnTo>
                  <a:cubicBezTo>
                    <a:pt x="320" y="65"/>
                    <a:pt x="288" y="111"/>
                    <a:pt x="276" y="167"/>
                  </a:cubicBezTo>
                  <a:cubicBezTo>
                    <a:pt x="241" y="167"/>
                    <a:pt x="205" y="167"/>
                    <a:pt x="169" y="179"/>
                  </a:cubicBezTo>
                  <a:cubicBezTo>
                    <a:pt x="145" y="179"/>
                    <a:pt x="121" y="191"/>
                    <a:pt x="97" y="191"/>
                  </a:cubicBezTo>
                  <a:cubicBezTo>
                    <a:pt x="85" y="191"/>
                    <a:pt x="73" y="203"/>
                    <a:pt x="61" y="203"/>
                  </a:cubicBezTo>
                  <a:cubicBezTo>
                    <a:pt x="56" y="207"/>
                    <a:pt x="52" y="211"/>
                    <a:pt x="49" y="215"/>
                  </a:cubicBezTo>
                  <a:lnTo>
                    <a:pt x="49" y="215"/>
                  </a:lnTo>
                  <a:cubicBezTo>
                    <a:pt x="25" y="215"/>
                    <a:pt x="13" y="227"/>
                    <a:pt x="1" y="250"/>
                  </a:cubicBezTo>
                  <a:lnTo>
                    <a:pt x="1" y="262"/>
                  </a:lnTo>
                  <a:cubicBezTo>
                    <a:pt x="1" y="286"/>
                    <a:pt x="13" y="298"/>
                    <a:pt x="37" y="310"/>
                  </a:cubicBezTo>
                  <a:cubicBezTo>
                    <a:pt x="49" y="322"/>
                    <a:pt x="73" y="334"/>
                    <a:pt x="97" y="346"/>
                  </a:cubicBezTo>
                  <a:cubicBezTo>
                    <a:pt x="121" y="358"/>
                    <a:pt x="145" y="358"/>
                    <a:pt x="169" y="370"/>
                  </a:cubicBezTo>
                  <a:cubicBezTo>
                    <a:pt x="193" y="382"/>
                    <a:pt x="217" y="382"/>
                    <a:pt x="252" y="382"/>
                  </a:cubicBezTo>
                  <a:lnTo>
                    <a:pt x="252" y="454"/>
                  </a:lnTo>
                  <a:cubicBezTo>
                    <a:pt x="241" y="526"/>
                    <a:pt x="252" y="598"/>
                    <a:pt x="276" y="682"/>
                  </a:cubicBezTo>
                  <a:cubicBezTo>
                    <a:pt x="288" y="754"/>
                    <a:pt x="324" y="825"/>
                    <a:pt x="396" y="873"/>
                  </a:cubicBezTo>
                  <a:lnTo>
                    <a:pt x="408" y="873"/>
                  </a:lnTo>
                  <a:cubicBezTo>
                    <a:pt x="421" y="882"/>
                    <a:pt x="435" y="886"/>
                    <a:pt x="449" y="886"/>
                  </a:cubicBezTo>
                  <a:cubicBezTo>
                    <a:pt x="465" y="886"/>
                    <a:pt x="480" y="881"/>
                    <a:pt x="493" y="872"/>
                  </a:cubicBezTo>
                  <a:lnTo>
                    <a:pt x="493" y="872"/>
                  </a:lnTo>
                  <a:lnTo>
                    <a:pt x="492" y="873"/>
                  </a:lnTo>
                  <a:cubicBezTo>
                    <a:pt x="493" y="873"/>
                    <a:pt x="493" y="872"/>
                    <a:pt x="494" y="872"/>
                  </a:cubicBezTo>
                  <a:lnTo>
                    <a:pt x="494" y="872"/>
                  </a:lnTo>
                  <a:cubicBezTo>
                    <a:pt x="502" y="866"/>
                    <a:pt x="510" y="858"/>
                    <a:pt x="516" y="849"/>
                  </a:cubicBezTo>
                  <a:lnTo>
                    <a:pt x="516" y="849"/>
                  </a:lnTo>
                  <a:lnTo>
                    <a:pt x="514" y="851"/>
                  </a:lnTo>
                  <a:lnTo>
                    <a:pt x="514" y="851"/>
                  </a:lnTo>
                  <a:cubicBezTo>
                    <a:pt x="515" y="851"/>
                    <a:pt x="515" y="850"/>
                    <a:pt x="516" y="849"/>
                  </a:cubicBezTo>
                  <a:lnTo>
                    <a:pt x="516" y="849"/>
                  </a:lnTo>
                  <a:cubicBezTo>
                    <a:pt x="516" y="849"/>
                    <a:pt x="516" y="849"/>
                    <a:pt x="516" y="849"/>
                  </a:cubicBezTo>
                  <a:lnTo>
                    <a:pt x="516" y="849"/>
                  </a:lnTo>
                  <a:lnTo>
                    <a:pt x="528" y="837"/>
                  </a:lnTo>
                  <a:cubicBezTo>
                    <a:pt x="526" y="837"/>
                    <a:pt x="525" y="838"/>
                    <a:pt x="524" y="838"/>
                  </a:cubicBezTo>
                  <a:lnTo>
                    <a:pt x="524" y="838"/>
                  </a:lnTo>
                  <a:cubicBezTo>
                    <a:pt x="521" y="842"/>
                    <a:pt x="519" y="845"/>
                    <a:pt x="516" y="849"/>
                  </a:cubicBezTo>
                  <a:lnTo>
                    <a:pt x="516" y="849"/>
                  </a:lnTo>
                  <a:cubicBezTo>
                    <a:pt x="516" y="847"/>
                    <a:pt x="517" y="840"/>
                    <a:pt x="524" y="838"/>
                  </a:cubicBezTo>
                  <a:lnTo>
                    <a:pt x="524" y="838"/>
                  </a:lnTo>
                  <a:cubicBezTo>
                    <a:pt x="560" y="783"/>
                    <a:pt x="552" y="714"/>
                    <a:pt x="552" y="646"/>
                  </a:cubicBezTo>
                  <a:cubicBezTo>
                    <a:pt x="540" y="562"/>
                    <a:pt x="528" y="514"/>
                    <a:pt x="528" y="454"/>
                  </a:cubicBezTo>
                  <a:lnTo>
                    <a:pt x="528" y="430"/>
                  </a:lnTo>
                  <a:lnTo>
                    <a:pt x="576" y="430"/>
                  </a:lnTo>
                  <a:cubicBezTo>
                    <a:pt x="624" y="436"/>
                    <a:pt x="669" y="439"/>
                    <a:pt x="714" y="439"/>
                  </a:cubicBezTo>
                  <a:cubicBezTo>
                    <a:pt x="759" y="439"/>
                    <a:pt x="803" y="436"/>
                    <a:pt x="851" y="430"/>
                  </a:cubicBezTo>
                  <a:cubicBezTo>
                    <a:pt x="899" y="430"/>
                    <a:pt x="947" y="406"/>
                    <a:pt x="995" y="382"/>
                  </a:cubicBezTo>
                  <a:lnTo>
                    <a:pt x="995" y="382"/>
                  </a:lnTo>
                  <a:cubicBezTo>
                    <a:pt x="990" y="385"/>
                    <a:pt x="988" y="386"/>
                    <a:pt x="987" y="386"/>
                  </a:cubicBezTo>
                  <a:cubicBezTo>
                    <a:pt x="984" y="386"/>
                    <a:pt x="1007" y="370"/>
                    <a:pt x="1007" y="370"/>
                  </a:cubicBezTo>
                  <a:cubicBezTo>
                    <a:pt x="1019" y="358"/>
                    <a:pt x="1031" y="346"/>
                    <a:pt x="1031" y="322"/>
                  </a:cubicBezTo>
                  <a:cubicBezTo>
                    <a:pt x="1031" y="310"/>
                    <a:pt x="1019" y="298"/>
                    <a:pt x="1019" y="298"/>
                  </a:cubicBezTo>
                  <a:cubicBezTo>
                    <a:pt x="1007" y="286"/>
                    <a:pt x="1007" y="286"/>
                    <a:pt x="995" y="274"/>
                  </a:cubicBezTo>
                  <a:cubicBezTo>
                    <a:pt x="995" y="285"/>
                    <a:pt x="995" y="288"/>
                    <a:pt x="994" y="288"/>
                  </a:cubicBezTo>
                  <a:cubicBezTo>
                    <a:pt x="993" y="288"/>
                    <a:pt x="990" y="281"/>
                    <a:pt x="983" y="274"/>
                  </a:cubicBezTo>
                  <a:cubicBezTo>
                    <a:pt x="947" y="250"/>
                    <a:pt x="911" y="227"/>
                    <a:pt x="863" y="215"/>
                  </a:cubicBezTo>
                  <a:cubicBezTo>
                    <a:pt x="768" y="191"/>
                    <a:pt x="672" y="179"/>
                    <a:pt x="564" y="179"/>
                  </a:cubicBezTo>
                  <a:lnTo>
                    <a:pt x="504" y="179"/>
                  </a:lnTo>
                  <a:lnTo>
                    <a:pt x="504" y="155"/>
                  </a:lnTo>
                  <a:cubicBezTo>
                    <a:pt x="504" y="119"/>
                    <a:pt x="492" y="83"/>
                    <a:pt x="480" y="47"/>
                  </a:cubicBezTo>
                  <a:cubicBezTo>
                    <a:pt x="480" y="15"/>
                    <a:pt x="453" y="0"/>
                    <a:pt x="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4293224" y="3546659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4971037" y="3756446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17" name="Google Shape;417;p24"/>
          <p:cNvGrpSpPr/>
          <p:nvPr/>
        </p:nvGrpSpPr>
        <p:grpSpPr>
          <a:xfrm rot="-5400000" flipH="1">
            <a:off x="-1492779" y="1492780"/>
            <a:ext cx="3177047" cy="191486"/>
            <a:chOff x="0" y="-74"/>
            <a:chExt cx="2762649" cy="372831"/>
          </a:xfrm>
        </p:grpSpPr>
        <p:sp>
          <p:nvSpPr>
            <p:cNvPr id="418" name="Google Shape;418;p24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" name="Google Shape;419;p24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21" name="Google Shape;421;p24"/>
          <p:cNvGrpSpPr/>
          <p:nvPr/>
        </p:nvGrpSpPr>
        <p:grpSpPr>
          <a:xfrm rot="5400000">
            <a:off x="7459697" y="1492780"/>
            <a:ext cx="3177047" cy="191486"/>
            <a:chOff x="0" y="-74"/>
            <a:chExt cx="2762649" cy="372831"/>
          </a:xfrm>
        </p:grpSpPr>
        <p:sp>
          <p:nvSpPr>
            <p:cNvPr id="422" name="Google Shape;422;p24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" name="Google Shape;423;p24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27" name="Google Shape;427;p25"/>
          <p:cNvSpPr txBox="1">
            <a:spLocks noGrp="1"/>
          </p:cNvSpPr>
          <p:nvPr>
            <p:ph type="subTitle" idx="1"/>
          </p:nvPr>
        </p:nvSpPr>
        <p:spPr>
          <a:xfrm>
            <a:off x="2704829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28" name="Google Shape;428;p25"/>
          <p:cNvSpPr txBox="1">
            <a:spLocks noGrp="1"/>
          </p:cNvSpPr>
          <p:nvPr>
            <p:ph type="subTitle" idx="2"/>
          </p:nvPr>
        </p:nvSpPr>
        <p:spPr>
          <a:xfrm>
            <a:off x="2704842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9" name="Google Shape;429;p25"/>
          <p:cNvSpPr txBox="1">
            <a:spLocks noGrp="1"/>
          </p:cNvSpPr>
          <p:nvPr>
            <p:ph type="subTitle" idx="3"/>
          </p:nvPr>
        </p:nvSpPr>
        <p:spPr>
          <a:xfrm>
            <a:off x="4696446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0" name="Google Shape;430;p25"/>
          <p:cNvSpPr txBox="1">
            <a:spLocks noGrp="1"/>
          </p:cNvSpPr>
          <p:nvPr>
            <p:ph type="subTitle" idx="4"/>
          </p:nvPr>
        </p:nvSpPr>
        <p:spPr>
          <a:xfrm>
            <a:off x="4696458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31" name="Google Shape;431;p25"/>
          <p:cNvSpPr txBox="1">
            <a:spLocks noGrp="1"/>
          </p:cNvSpPr>
          <p:nvPr>
            <p:ph type="subTitle" idx="5"/>
          </p:nvPr>
        </p:nvSpPr>
        <p:spPr>
          <a:xfrm>
            <a:off x="6688063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2" name="Google Shape;432;p25"/>
          <p:cNvSpPr txBox="1">
            <a:spLocks noGrp="1"/>
          </p:cNvSpPr>
          <p:nvPr>
            <p:ph type="subTitle" idx="6"/>
          </p:nvPr>
        </p:nvSpPr>
        <p:spPr>
          <a:xfrm>
            <a:off x="6688075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33" name="Google Shape;433;p25"/>
          <p:cNvSpPr txBox="1">
            <a:spLocks noGrp="1"/>
          </p:cNvSpPr>
          <p:nvPr>
            <p:ph type="subTitle" idx="7"/>
          </p:nvPr>
        </p:nvSpPr>
        <p:spPr>
          <a:xfrm>
            <a:off x="713219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4" name="Google Shape;434;p25"/>
          <p:cNvSpPr txBox="1">
            <a:spLocks noGrp="1"/>
          </p:cNvSpPr>
          <p:nvPr>
            <p:ph type="subTitle" idx="8"/>
          </p:nvPr>
        </p:nvSpPr>
        <p:spPr>
          <a:xfrm>
            <a:off x="713219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435" name="Google Shape;435;p25"/>
          <p:cNvGrpSpPr/>
          <p:nvPr/>
        </p:nvGrpSpPr>
        <p:grpSpPr>
          <a:xfrm rot="8100000">
            <a:off x="129852" y="198152"/>
            <a:ext cx="1099840" cy="869469"/>
            <a:chOff x="227125" y="3607050"/>
            <a:chExt cx="1099850" cy="869478"/>
          </a:xfrm>
        </p:grpSpPr>
        <p:sp>
          <p:nvSpPr>
            <p:cNvPr id="436" name="Google Shape;436;p25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48" name="Google Shape;448;p25"/>
          <p:cNvGrpSpPr/>
          <p:nvPr/>
        </p:nvGrpSpPr>
        <p:grpSpPr>
          <a:xfrm rot="-5400000" flipH="1">
            <a:off x="8121002" y="-45600"/>
            <a:ext cx="1040787" cy="1005227"/>
            <a:chOff x="1850046" y="4417768"/>
            <a:chExt cx="1087552" cy="713281"/>
          </a:xfrm>
        </p:grpSpPr>
        <p:sp>
          <p:nvSpPr>
            <p:cNvPr id="449" name="Google Shape;449;p25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0" name="Google Shape;450;p25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51" name="Google Shape;451;p25"/>
          <p:cNvGrpSpPr/>
          <p:nvPr/>
        </p:nvGrpSpPr>
        <p:grpSpPr>
          <a:xfrm rot="5400000">
            <a:off x="-34243" y="-45600"/>
            <a:ext cx="1040787" cy="1005227"/>
            <a:chOff x="1850046" y="4417768"/>
            <a:chExt cx="1087552" cy="713281"/>
          </a:xfrm>
        </p:grpSpPr>
        <p:sp>
          <p:nvSpPr>
            <p:cNvPr id="452" name="Google Shape;452;p25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3" name="Google Shape;453;p25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54" name="Google Shape;454;p25"/>
          <p:cNvSpPr/>
          <p:nvPr/>
        </p:nvSpPr>
        <p:spPr>
          <a:xfrm rot="10800000" flipH="1">
            <a:off x="77621" y="-8290"/>
            <a:ext cx="659424" cy="349820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5" name="Google Shape;455;p25"/>
          <p:cNvSpPr/>
          <p:nvPr/>
        </p:nvSpPr>
        <p:spPr>
          <a:xfrm rot="9102081" flipH="1">
            <a:off x="302084" y="-110248"/>
            <a:ext cx="210501" cy="1620746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6" name="Google Shape;456;p25"/>
          <p:cNvSpPr/>
          <p:nvPr/>
        </p:nvSpPr>
        <p:spPr>
          <a:xfrm rot="10800000" flipH="1">
            <a:off x="125361" y="26056"/>
            <a:ext cx="346638" cy="100015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7" name="Google Shape;457;p25"/>
          <p:cNvSpPr/>
          <p:nvPr/>
        </p:nvSpPr>
        <p:spPr>
          <a:xfrm rot="9459594" flipH="1">
            <a:off x="-10946" y="39728"/>
            <a:ext cx="202785" cy="60498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8" name="Google Shape;458;p25"/>
          <p:cNvSpPr/>
          <p:nvPr/>
        </p:nvSpPr>
        <p:spPr>
          <a:xfrm rot="10800000" flipH="1">
            <a:off x="-16456" y="-63331"/>
            <a:ext cx="630276" cy="811112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9" name="Google Shape;459;p25"/>
          <p:cNvSpPr/>
          <p:nvPr/>
        </p:nvSpPr>
        <p:spPr>
          <a:xfrm rot="10800000" flipH="1">
            <a:off x="8410277" y="-8294"/>
            <a:ext cx="691062" cy="313524"/>
          </a:xfrm>
          <a:custGeom>
            <a:avLst/>
            <a:gdLst/>
            <a:ahLst/>
            <a:cxnLst/>
            <a:rect l="l" t="t" r="r" b="b"/>
            <a:pathLst>
              <a:path w="14984" h="6798" extrusionOk="0">
                <a:moveTo>
                  <a:pt x="0" y="1"/>
                </a:moveTo>
                <a:lnTo>
                  <a:pt x="0" y="1"/>
                </a:lnTo>
                <a:cubicBezTo>
                  <a:pt x="862" y="1151"/>
                  <a:pt x="2072" y="2001"/>
                  <a:pt x="3438" y="2432"/>
                </a:cubicBezTo>
                <a:cubicBezTo>
                  <a:pt x="3785" y="2636"/>
                  <a:pt x="4120" y="2839"/>
                  <a:pt x="4468" y="3031"/>
                </a:cubicBezTo>
                <a:cubicBezTo>
                  <a:pt x="4163" y="2941"/>
                  <a:pt x="3847" y="2895"/>
                  <a:pt x="3527" y="2895"/>
                </a:cubicBezTo>
                <a:cubicBezTo>
                  <a:pt x="3382" y="2895"/>
                  <a:pt x="3236" y="2905"/>
                  <a:pt x="3090" y="2923"/>
                </a:cubicBezTo>
                <a:cubicBezTo>
                  <a:pt x="2431" y="3019"/>
                  <a:pt x="1797" y="3223"/>
                  <a:pt x="1210" y="3534"/>
                </a:cubicBezTo>
                <a:cubicBezTo>
                  <a:pt x="1669" y="3923"/>
                  <a:pt x="2252" y="4121"/>
                  <a:pt x="2842" y="4121"/>
                </a:cubicBezTo>
                <a:cubicBezTo>
                  <a:pt x="2961" y="4121"/>
                  <a:pt x="3080" y="4113"/>
                  <a:pt x="3198" y="4097"/>
                </a:cubicBezTo>
                <a:cubicBezTo>
                  <a:pt x="3857" y="3989"/>
                  <a:pt x="4480" y="3726"/>
                  <a:pt x="4995" y="3319"/>
                </a:cubicBezTo>
                <a:cubicBezTo>
                  <a:pt x="5713" y="3690"/>
                  <a:pt x="6456" y="4025"/>
                  <a:pt x="7210" y="4325"/>
                </a:cubicBezTo>
                <a:cubicBezTo>
                  <a:pt x="7096" y="4315"/>
                  <a:pt x="6982" y="4310"/>
                  <a:pt x="6869" y="4310"/>
                </a:cubicBezTo>
                <a:cubicBezTo>
                  <a:pt x="5862" y="4310"/>
                  <a:pt x="4884" y="4687"/>
                  <a:pt x="4120" y="5355"/>
                </a:cubicBezTo>
                <a:cubicBezTo>
                  <a:pt x="4451" y="5450"/>
                  <a:pt x="4788" y="5496"/>
                  <a:pt x="5122" y="5496"/>
                </a:cubicBezTo>
                <a:cubicBezTo>
                  <a:pt x="6049" y="5496"/>
                  <a:pt x="6955" y="5140"/>
                  <a:pt x="7642" y="4480"/>
                </a:cubicBezTo>
                <a:cubicBezTo>
                  <a:pt x="8456" y="4780"/>
                  <a:pt x="9294" y="5031"/>
                  <a:pt x="10145" y="5247"/>
                </a:cubicBezTo>
                <a:cubicBezTo>
                  <a:pt x="10094" y="5245"/>
                  <a:pt x="10042" y="5244"/>
                  <a:pt x="9991" y="5244"/>
                </a:cubicBezTo>
                <a:cubicBezTo>
                  <a:pt x="9480" y="5244"/>
                  <a:pt x="8972" y="5352"/>
                  <a:pt x="8504" y="5570"/>
                </a:cubicBezTo>
                <a:cubicBezTo>
                  <a:pt x="7941" y="5846"/>
                  <a:pt x="7510" y="6313"/>
                  <a:pt x="7079" y="6780"/>
                </a:cubicBezTo>
                <a:cubicBezTo>
                  <a:pt x="7219" y="6792"/>
                  <a:pt x="7359" y="6798"/>
                  <a:pt x="7498" y="6798"/>
                </a:cubicBezTo>
                <a:cubicBezTo>
                  <a:pt x="8766" y="6798"/>
                  <a:pt x="9995" y="6313"/>
                  <a:pt x="10923" y="5438"/>
                </a:cubicBezTo>
                <a:cubicBezTo>
                  <a:pt x="12205" y="5690"/>
                  <a:pt x="13498" y="5846"/>
                  <a:pt x="14804" y="5894"/>
                </a:cubicBezTo>
                <a:cubicBezTo>
                  <a:pt x="14983" y="5894"/>
                  <a:pt x="14983" y="5606"/>
                  <a:pt x="14804" y="5606"/>
                </a:cubicBezTo>
                <a:cubicBezTo>
                  <a:pt x="13798" y="5582"/>
                  <a:pt x="12792" y="5474"/>
                  <a:pt x="11810" y="5307"/>
                </a:cubicBezTo>
                <a:cubicBezTo>
                  <a:pt x="11594" y="4744"/>
                  <a:pt x="11139" y="4301"/>
                  <a:pt x="10648" y="3929"/>
                </a:cubicBezTo>
                <a:cubicBezTo>
                  <a:pt x="9965" y="3414"/>
                  <a:pt x="9187" y="3031"/>
                  <a:pt x="8360" y="2792"/>
                </a:cubicBezTo>
                <a:lnTo>
                  <a:pt x="8360" y="2792"/>
                </a:lnTo>
                <a:cubicBezTo>
                  <a:pt x="9258" y="3869"/>
                  <a:pt x="10396" y="4720"/>
                  <a:pt x="11678" y="5295"/>
                </a:cubicBezTo>
                <a:cubicBezTo>
                  <a:pt x="10684" y="5115"/>
                  <a:pt x="9714" y="4876"/>
                  <a:pt x="8755" y="4576"/>
                </a:cubicBezTo>
                <a:cubicBezTo>
                  <a:pt x="8121" y="3378"/>
                  <a:pt x="7055" y="2444"/>
                  <a:pt x="5773" y="1977"/>
                </a:cubicBezTo>
                <a:lnTo>
                  <a:pt x="5773" y="1977"/>
                </a:lnTo>
                <a:cubicBezTo>
                  <a:pt x="6252" y="3019"/>
                  <a:pt x="7091" y="3869"/>
                  <a:pt x="8133" y="4373"/>
                </a:cubicBezTo>
                <a:cubicBezTo>
                  <a:pt x="7330" y="4085"/>
                  <a:pt x="6540" y="3762"/>
                  <a:pt x="5773" y="3390"/>
                </a:cubicBezTo>
                <a:cubicBezTo>
                  <a:pt x="5306" y="2085"/>
                  <a:pt x="4288" y="1031"/>
                  <a:pt x="3006" y="492"/>
                </a:cubicBezTo>
                <a:lnTo>
                  <a:pt x="3006" y="492"/>
                </a:lnTo>
                <a:cubicBezTo>
                  <a:pt x="3497" y="1498"/>
                  <a:pt x="4216" y="2372"/>
                  <a:pt x="5102" y="3055"/>
                </a:cubicBezTo>
                <a:cubicBezTo>
                  <a:pt x="4599" y="2792"/>
                  <a:pt x="4108" y="2516"/>
                  <a:pt x="3617" y="2217"/>
                </a:cubicBezTo>
                <a:cubicBezTo>
                  <a:pt x="2743" y="1043"/>
                  <a:pt x="1449" y="252"/>
                  <a:pt x="0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0" name="Google Shape;460;p25"/>
          <p:cNvSpPr/>
          <p:nvPr/>
        </p:nvSpPr>
        <p:spPr>
          <a:xfrm rot="-10476946" flipH="1">
            <a:off x="8725724" y="-54298"/>
            <a:ext cx="267395" cy="1605246"/>
          </a:xfrm>
          <a:custGeom>
            <a:avLst/>
            <a:gdLst/>
            <a:ahLst/>
            <a:cxnLst/>
            <a:rect l="l" t="t" r="r" b="b"/>
            <a:pathLst>
              <a:path w="5798" h="34807" extrusionOk="0">
                <a:moveTo>
                  <a:pt x="695" y="1"/>
                </a:moveTo>
                <a:cubicBezTo>
                  <a:pt x="312" y="3570"/>
                  <a:pt x="0" y="7223"/>
                  <a:pt x="348" y="10876"/>
                </a:cubicBezTo>
                <a:cubicBezTo>
                  <a:pt x="587" y="13559"/>
                  <a:pt x="1186" y="16182"/>
                  <a:pt x="1773" y="18793"/>
                </a:cubicBezTo>
                <a:cubicBezTo>
                  <a:pt x="2633" y="22602"/>
                  <a:pt x="3500" y="26447"/>
                  <a:pt x="4672" y="30119"/>
                </a:cubicBezTo>
                <a:lnTo>
                  <a:pt x="4672" y="30119"/>
                </a:lnTo>
                <a:cubicBezTo>
                  <a:pt x="4671" y="30108"/>
                  <a:pt x="4671" y="30098"/>
                  <a:pt x="4671" y="30087"/>
                </a:cubicBezTo>
                <a:cubicBezTo>
                  <a:pt x="4623" y="24865"/>
                  <a:pt x="5186" y="19703"/>
                  <a:pt x="4947" y="14469"/>
                </a:cubicBezTo>
                <a:cubicBezTo>
                  <a:pt x="4719" y="9235"/>
                  <a:pt x="3533" y="3666"/>
                  <a:pt x="695" y="1"/>
                </a:cubicBezTo>
                <a:close/>
                <a:moveTo>
                  <a:pt x="4672" y="30119"/>
                </a:moveTo>
                <a:lnTo>
                  <a:pt x="4672" y="30119"/>
                </a:lnTo>
                <a:cubicBezTo>
                  <a:pt x="4685" y="31775"/>
                  <a:pt x="4820" y="33604"/>
                  <a:pt x="5677" y="34806"/>
                </a:cubicBezTo>
                <a:lnTo>
                  <a:pt x="5797" y="33321"/>
                </a:lnTo>
                <a:cubicBezTo>
                  <a:pt x="5390" y="32272"/>
                  <a:pt x="5018" y="31203"/>
                  <a:pt x="4672" y="30119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1" name="Google Shape;461;p25"/>
          <p:cNvSpPr/>
          <p:nvPr/>
        </p:nvSpPr>
        <p:spPr>
          <a:xfrm rot="10800000" flipH="1">
            <a:off x="8593985" y="38191"/>
            <a:ext cx="426149" cy="975899"/>
          </a:xfrm>
          <a:custGeom>
            <a:avLst/>
            <a:gdLst/>
            <a:ahLst/>
            <a:cxnLst/>
            <a:rect l="l" t="t" r="r" b="b"/>
            <a:pathLst>
              <a:path w="9240" h="21160" extrusionOk="0">
                <a:moveTo>
                  <a:pt x="2947" y="1"/>
                </a:moveTo>
                <a:lnTo>
                  <a:pt x="2947" y="1"/>
                </a:lnTo>
                <a:cubicBezTo>
                  <a:pt x="2408" y="1905"/>
                  <a:pt x="2480" y="3929"/>
                  <a:pt x="3151" y="5786"/>
                </a:cubicBezTo>
                <a:cubicBezTo>
                  <a:pt x="3198" y="6325"/>
                  <a:pt x="3270" y="6876"/>
                  <a:pt x="3342" y="7415"/>
                </a:cubicBezTo>
                <a:cubicBezTo>
                  <a:pt x="3115" y="6816"/>
                  <a:pt x="2767" y="6277"/>
                  <a:pt x="2312" y="5822"/>
                </a:cubicBezTo>
                <a:cubicBezTo>
                  <a:pt x="1665" y="5175"/>
                  <a:pt x="911" y="4648"/>
                  <a:pt x="72" y="4277"/>
                </a:cubicBezTo>
                <a:lnTo>
                  <a:pt x="72" y="4277"/>
                </a:lnTo>
                <a:cubicBezTo>
                  <a:pt x="1" y="5247"/>
                  <a:pt x="432" y="6217"/>
                  <a:pt x="1114" y="6912"/>
                </a:cubicBezTo>
                <a:cubicBezTo>
                  <a:pt x="1773" y="7546"/>
                  <a:pt x="2588" y="8002"/>
                  <a:pt x="3462" y="8229"/>
                </a:cubicBezTo>
                <a:cubicBezTo>
                  <a:pt x="3654" y="9319"/>
                  <a:pt x="3905" y="10409"/>
                  <a:pt x="4216" y="11487"/>
                </a:cubicBezTo>
                <a:cubicBezTo>
                  <a:pt x="3366" y="10181"/>
                  <a:pt x="2025" y="9271"/>
                  <a:pt x="504" y="8960"/>
                </a:cubicBezTo>
                <a:lnTo>
                  <a:pt x="504" y="8960"/>
                </a:lnTo>
                <a:cubicBezTo>
                  <a:pt x="1138" y="10625"/>
                  <a:pt x="2624" y="11810"/>
                  <a:pt x="4384" y="12074"/>
                </a:cubicBezTo>
                <a:cubicBezTo>
                  <a:pt x="4743" y="13224"/>
                  <a:pt x="5163" y="14349"/>
                  <a:pt x="5642" y="15451"/>
                </a:cubicBezTo>
                <a:cubicBezTo>
                  <a:pt x="5199" y="14817"/>
                  <a:pt x="4624" y="14301"/>
                  <a:pt x="3941" y="13930"/>
                </a:cubicBezTo>
                <a:cubicBezTo>
                  <a:pt x="3174" y="13547"/>
                  <a:pt x="2288" y="13463"/>
                  <a:pt x="1438" y="13379"/>
                </a:cubicBezTo>
                <a:lnTo>
                  <a:pt x="1438" y="13379"/>
                </a:lnTo>
                <a:cubicBezTo>
                  <a:pt x="2480" y="15020"/>
                  <a:pt x="4181" y="16146"/>
                  <a:pt x="6097" y="16457"/>
                </a:cubicBezTo>
                <a:cubicBezTo>
                  <a:pt x="6875" y="18074"/>
                  <a:pt x="7786" y="19619"/>
                  <a:pt x="8816" y="21081"/>
                </a:cubicBezTo>
                <a:cubicBezTo>
                  <a:pt x="8855" y="21137"/>
                  <a:pt x="8908" y="21160"/>
                  <a:pt x="8961" y="21160"/>
                </a:cubicBezTo>
                <a:cubicBezTo>
                  <a:pt x="9101" y="21160"/>
                  <a:pt x="9240" y="20997"/>
                  <a:pt x="9127" y="20841"/>
                </a:cubicBezTo>
                <a:cubicBezTo>
                  <a:pt x="8325" y="19727"/>
                  <a:pt x="7606" y="18541"/>
                  <a:pt x="6959" y="17320"/>
                </a:cubicBezTo>
                <a:cubicBezTo>
                  <a:pt x="7402" y="16613"/>
                  <a:pt x="7510" y="15739"/>
                  <a:pt x="7510" y="14912"/>
                </a:cubicBezTo>
                <a:cubicBezTo>
                  <a:pt x="7498" y="13727"/>
                  <a:pt x="7271" y="12553"/>
                  <a:pt x="6839" y="11451"/>
                </a:cubicBezTo>
                <a:lnTo>
                  <a:pt x="6839" y="11451"/>
                </a:lnTo>
                <a:cubicBezTo>
                  <a:pt x="6420" y="13331"/>
                  <a:pt x="6420" y="15284"/>
                  <a:pt x="6875" y="17164"/>
                </a:cubicBezTo>
                <a:cubicBezTo>
                  <a:pt x="6241" y="15942"/>
                  <a:pt x="5690" y="14673"/>
                  <a:pt x="5235" y="13379"/>
                </a:cubicBezTo>
                <a:cubicBezTo>
                  <a:pt x="6013" y="11679"/>
                  <a:pt x="6145" y="9750"/>
                  <a:pt x="5594" y="7954"/>
                </a:cubicBezTo>
                <a:lnTo>
                  <a:pt x="5594" y="7954"/>
                </a:lnTo>
                <a:cubicBezTo>
                  <a:pt x="4839" y="9355"/>
                  <a:pt x="4600" y="10972"/>
                  <a:pt x="4935" y="12529"/>
                </a:cubicBezTo>
                <a:cubicBezTo>
                  <a:pt x="4576" y="11415"/>
                  <a:pt x="4276" y="10289"/>
                  <a:pt x="4037" y="9151"/>
                </a:cubicBezTo>
                <a:cubicBezTo>
                  <a:pt x="5079" y="7534"/>
                  <a:pt x="5378" y="5546"/>
                  <a:pt x="4887" y="3690"/>
                </a:cubicBezTo>
                <a:lnTo>
                  <a:pt x="4887" y="3690"/>
                </a:lnTo>
                <a:cubicBezTo>
                  <a:pt x="4205" y="5067"/>
                  <a:pt x="3845" y="6576"/>
                  <a:pt x="3833" y="8109"/>
                </a:cubicBezTo>
                <a:cubicBezTo>
                  <a:pt x="3701" y="7343"/>
                  <a:pt x="3606" y="6576"/>
                  <a:pt x="3534" y="5798"/>
                </a:cubicBezTo>
                <a:cubicBezTo>
                  <a:pt x="4073" y="3857"/>
                  <a:pt x="3869" y="1797"/>
                  <a:pt x="29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2" name="Google Shape;462;p25"/>
          <p:cNvSpPr/>
          <p:nvPr/>
        </p:nvSpPr>
        <p:spPr>
          <a:xfrm rot="10800000" flipH="1">
            <a:off x="8964357" y="36492"/>
            <a:ext cx="179545" cy="611459"/>
          </a:xfrm>
          <a:custGeom>
            <a:avLst/>
            <a:gdLst/>
            <a:ahLst/>
            <a:cxnLst/>
            <a:rect l="l" t="t" r="r" b="b"/>
            <a:pathLst>
              <a:path w="3893" h="13258" extrusionOk="0">
                <a:moveTo>
                  <a:pt x="3521" y="1"/>
                </a:moveTo>
                <a:lnTo>
                  <a:pt x="3521" y="1"/>
                </a:lnTo>
                <a:cubicBezTo>
                  <a:pt x="2827" y="971"/>
                  <a:pt x="2467" y="2145"/>
                  <a:pt x="2479" y="3342"/>
                </a:cubicBezTo>
                <a:cubicBezTo>
                  <a:pt x="2407" y="3654"/>
                  <a:pt x="2336" y="3977"/>
                  <a:pt x="2264" y="4300"/>
                </a:cubicBezTo>
                <a:cubicBezTo>
                  <a:pt x="2252" y="3917"/>
                  <a:pt x="2168" y="3546"/>
                  <a:pt x="2000" y="3187"/>
                </a:cubicBezTo>
                <a:cubicBezTo>
                  <a:pt x="1761" y="2695"/>
                  <a:pt x="1425" y="2240"/>
                  <a:pt x="1030" y="1857"/>
                </a:cubicBezTo>
                <a:lnTo>
                  <a:pt x="1030" y="1857"/>
                </a:lnTo>
                <a:cubicBezTo>
                  <a:pt x="814" y="2420"/>
                  <a:pt x="838" y="3043"/>
                  <a:pt x="1102" y="3582"/>
                </a:cubicBezTo>
                <a:cubicBezTo>
                  <a:pt x="1353" y="4073"/>
                  <a:pt x="1725" y="4492"/>
                  <a:pt x="2180" y="4791"/>
                </a:cubicBezTo>
                <a:cubicBezTo>
                  <a:pt x="2072" y="5462"/>
                  <a:pt x="2000" y="6133"/>
                  <a:pt x="1964" y="6804"/>
                </a:cubicBezTo>
                <a:cubicBezTo>
                  <a:pt x="1737" y="5881"/>
                  <a:pt x="1150" y="5103"/>
                  <a:pt x="347" y="4624"/>
                </a:cubicBezTo>
                <a:lnTo>
                  <a:pt x="347" y="4624"/>
                </a:lnTo>
                <a:cubicBezTo>
                  <a:pt x="383" y="5702"/>
                  <a:pt x="994" y="6672"/>
                  <a:pt x="1952" y="7175"/>
                </a:cubicBezTo>
                <a:cubicBezTo>
                  <a:pt x="1928" y="7894"/>
                  <a:pt x="1940" y="8624"/>
                  <a:pt x="2000" y="9343"/>
                </a:cubicBezTo>
                <a:cubicBezTo>
                  <a:pt x="1868" y="8900"/>
                  <a:pt x="1641" y="8480"/>
                  <a:pt x="1318" y="8133"/>
                </a:cubicBezTo>
                <a:cubicBezTo>
                  <a:pt x="958" y="7762"/>
                  <a:pt x="467" y="7546"/>
                  <a:pt x="0" y="7331"/>
                </a:cubicBezTo>
                <a:lnTo>
                  <a:pt x="0" y="7331"/>
                </a:lnTo>
                <a:cubicBezTo>
                  <a:pt x="264" y="8468"/>
                  <a:pt x="1018" y="9439"/>
                  <a:pt x="2048" y="10001"/>
                </a:cubicBezTo>
                <a:cubicBezTo>
                  <a:pt x="2168" y="11079"/>
                  <a:pt x="2383" y="12145"/>
                  <a:pt x="2683" y="13175"/>
                </a:cubicBezTo>
                <a:cubicBezTo>
                  <a:pt x="2702" y="13233"/>
                  <a:pt x="2748" y="13258"/>
                  <a:pt x="2794" y="13258"/>
                </a:cubicBezTo>
                <a:cubicBezTo>
                  <a:pt x="2863" y="13258"/>
                  <a:pt x="2932" y="13202"/>
                  <a:pt x="2910" y="13116"/>
                </a:cubicBezTo>
                <a:cubicBezTo>
                  <a:pt x="2671" y="12313"/>
                  <a:pt x="2491" y="11499"/>
                  <a:pt x="2371" y="10672"/>
                </a:cubicBezTo>
                <a:cubicBezTo>
                  <a:pt x="2767" y="10349"/>
                  <a:pt x="3006" y="9882"/>
                  <a:pt x="3162" y="9403"/>
                </a:cubicBezTo>
                <a:cubicBezTo>
                  <a:pt x="3390" y="8732"/>
                  <a:pt x="3497" y="8013"/>
                  <a:pt x="3473" y="7307"/>
                </a:cubicBezTo>
                <a:lnTo>
                  <a:pt x="3473" y="7307"/>
                </a:lnTo>
                <a:cubicBezTo>
                  <a:pt x="2851" y="8289"/>
                  <a:pt x="2467" y="9403"/>
                  <a:pt x="2360" y="10564"/>
                </a:cubicBezTo>
                <a:cubicBezTo>
                  <a:pt x="2240" y="9750"/>
                  <a:pt x="2168" y="8912"/>
                  <a:pt x="2168" y="8085"/>
                </a:cubicBezTo>
                <a:cubicBezTo>
                  <a:pt x="2946" y="7271"/>
                  <a:pt x="3402" y="6193"/>
                  <a:pt x="3449" y="5067"/>
                </a:cubicBezTo>
                <a:lnTo>
                  <a:pt x="3449" y="5067"/>
                </a:lnTo>
                <a:cubicBezTo>
                  <a:pt x="2743" y="5714"/>
                  <a:pt x="2288" y="6588"/>
                  <a:pt x="2168" y="7534"/>
                </a:cubicBezTo>
                <a:cubicBezTo>
                  <a:pt x="2180" y="6840"/>
                  <a:pt x="2228" y="6133"/>
                  <a:pt x="2324" y="5426"/>
                </a:cubicBezTo>
                <a:cubicBezTo>
                  <a:pt x="3234" y="4720"/>
                  <a:pt x="3809" y="3654"/>
                  <a:pt x="3893" y="2492"/>
                </a:cubicBezTo>
                <a:lnTo>
                  <a:pt x="3893" y="2492"/>
                </a:lnTo>
                <a:cubicBezTo>
                  <a:pt x="3234" y="3139"/>
                  <a:pt x="2731" y="3929"/>
                  <a:pt x="2419" y="4803"/>
                </a:cubicBezTo>
                <a:cubicBezTo>
                  <a:pt x="2491" y="4336"/>
                  <a:pt x="2587" y="3881"/>
                  <a:pt x="2707" y="3426"/>
                </a:cubicBezTo>
                <a:cubicBezTo>
                  <a:pt x="3402" y="2432"/>
                  <a:pt x="3689" y="1198"/>
                  <a:pt x="3521" y="1"/>
                </a:cubicBezTo>
                <a:close/>
              </a:path>
            </a:pathLst>
          </a:custGeom>
          <a:solidFill>
            <a:srgbClr val="78D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3" name="Google Shape;463;p25"/>
          <p:cNvSpPr/>
          <p:nvPr/>
        </p:nvSpPr>
        <p:spPr>
          <a:xfrm rot="10800000" flipH="1">
            <a:off x="8385934" y="-28471"/>
            <a:ext cx="709279" cy="741379"/>
          </a:xfrm>
          <a:custGeom>
            <a:avLst/>
            <a:gdLst/>
            <a:ahLst/>
            <a:cxnLst/>
            <a:rect l="l" t="t" r="r" b="b"/>
            <a:pathLst>
              <a:path w="15379" h="16075" extrusionOk="0">
                <a:moveTo>
                  <a:pt x="0" y="0"/>
                </a:moveTo>
                <a:cubicBezTo>
                  <a:pt x="300" y="3126"/>
                  <a:pt x="2084" y="5929"/>
                  <a:pt x="4096" y="8349"/>
                </a:cubicBezTo>
                <a:cubicBezTo>
                  <a:pt x="6384" y="11115"/>
                  <a:pt x="9067" y="13618"/>
                  <a:pt x="12241" y="15271"/>
                </a:cubicBezTo>
                <a:cubicBezTo>
                  <a:pt x="13066" y="15699"/>
                  <a:pt x="13968" y="16075"/>
                  <a:pt x="14890" y="16075"/>
                </a:cubicBezTo>
                <a:cubicBezTo>
                  <a:pt x="15052" y="16075"/>
                  <a:pt x="15216" y="16063"/>
                  <a:pt x="15379" y="16038"/>
                </a:cubicBezTo>
                <a:lnTo>
                  <a:pt x="15379" y="15487"/>
                </a:lnTo>
                <a:lnTo>
                  <a:pt x="15211" y="15846"/>
                </a:lnTo>
                <a:cubicBezTo>
                  <a:pt x="13906" y="15211"/>
                  <a:pt x="12948" y="14050"/>
                  <a:pt x="12121" y="12852"/>
                </a:cubicBezTo>
                <a:cubicBezTo>
                  <a:pt x="9750" y="9426"/>
                  <a:pt x="8037" y="5450"/>
                  <a:pt x="4887" y="2719"/>
                </a:cubicBezTo>
                <a:cubicBezTo>
                  <a:pt x="3462" y="1486"/>
                  <a:pt x="1797" y="563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64" name="Google Shape;464;p25"/>
          <p:cNvGrpSpPr/>
          <p:nvPr/>
        </p:nvGrpSpPr>
        <p:grpSpPr>
          <a:xfrm>
            <a:off x="2458200" y="4841131"/>
            <a:ext cx="4263300" cy="306290"/>
            <a:chOff x="2458200" y="4841129"/>
            <a:chExt cx="4263300" cy="306290"/>
          </a:xfrm>
        </p:grpSpPr>
        <p:sp>
          <p:nvSpPr>
            <p:cNvPr id="465" name="Google Shape;465;p25"/>
            <p:cNvSpPr/>
            <p:nvPr/>
          </p:nvSpPr>
          <p:spPr>
            <a:xfrm rot="-5400000">
              <a:off x="4448945" y="2875526"/>
              <a:ext cx="302371" cy="4233577"/>
            </a:xfrm>
            <a:custGeom>
              <a:avLst/>
              <a:gdLst/>
              <a:ahLst/>
              <a:cxnLst/>
              <a:rect l="l" t="t" r="r" b="b"/>
              <a:pathLst>
                <a:path w="5334" h="20928" extrusionOk="0">
                  <a:moveTo>
                    <a:pt x="0" y="0"/>
                  </a:moveTo>
                  <a:lnTo>
                    <a:pt x="6" y="20844"/>
                  </a:lnTo>
                  <a:cubicBezTo>
                    <a:pt x="153" y="20884"/>
                    <a:pt x="312" y="20906"/>
                    <a:pt x="466" y="20918"/>
                  </a:cubicBezTo>
                  <a:cubicBezTo>
                    <a:pt x="549" y="20924"/>
                    <a:pt x="633" y="20928"/>
                    <a:pt x="716" y="20928"/>
                  </a:cubicBezTo>
                  <a:cubicBezTo>
                    <a:pt x="1470" y="20928"/>
                    <a:pt x="2204" y="20652"/>
                    <a:pt x="2772" y="20151"/>
                  </a:cubicBezTo>
                  <a:cubicBezTo>
                    <a:pt x="3408" y="19589"/>
                    <a:pt x="3817" y="18771"/>
                    <a:pt x="3947" y="17925"/>
                  </a:cubicBezTo>
                  <a:cubicBezTo>
                    <a:pt x="4192" y="16334"/>
                    <a:pt x="3413" y="14778"/>
                    <a:pt x="2726" y="13409"/>
                  </a:cubicBezTo>
                  <a:cubicBezTo>
                    <a:pt x="1994" y="11950"/>
                    <a:pt x="1534" y="10286"/>
                    <a:pt x="1704" y="8622"/>
                  </a:cubicBezTo>
                  <a:cubicBezTo>
                    <a:pt x="1840" y="7315"/>
                    <a:pt x="2425" y="6196"/>
                    <a:pt x="3135" y="5129"/>
                  </a:cubicBezTo>
                  <a:lnTo>
                    <a:pt x="3175" y="5066"/>
                  </a:lnTo>
                  <a:cubicBezTo>
                    <a:pt x="3885" y="4010"/>
                    <a:pt x="5333" y="2613"/>
                    <a:pt x="4407" y="1233"/>
                  </a:cubicBezTo>
                  <a:cubicBezTo>
                    <a:pt x="3913" y="494"/>
                    <a:pt x="2931" y="364"/>
                    <a:pt x="2136" y="227"/>
                  </a:cubicBezTo>
                  <a:cubicBezTo>
                    <a:pt x="1431" y="108"/>
                    <a:pt x="716" y="34"/>
                    <a:pt x="0" y="0"/>
                  </a:cubicBezTo>
                  <a:close/>
                </a:path>
              </a:pathLst>
            </a:custGeom>
            <a:solidFill>
              <a:srgbClr val="4A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6" name="Google Shape;466;p25"/>
            <p:cNvSpPr/>
            <p:nvPr/>
          </p:nvSpPr>
          <p:spPr>
            <a:xfrm rot="10789326">
              <a:off x="2470049" y="4869838"/>
              <a:ext cx="4239601" cy="271519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67" name="Google Shape;467;p25"/>
          <p:cNvGrpSpPr/>
          <p:nvPr/>
        </p:nvGrpSpPr>
        <p:grpSpPr>
          <a:xfrm rot="-7200044">
            <a:off x="7880785" y="121953"/>
            <a:ext cx="1099826" cy="869459"/>
            <a:chOff x="227125" y="3607050"/>
            <a:chExt cx="1099850" cy="869478"/>
          </a:xfrm>
        </p:grpSpPr>
        <p:sp>
          <p:nvSpPr>
            <p:cNvPr id="468" name="Google Shape;468;p25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82" name="Google Shape;482;p26"/>
          <p:cNvSpPr txBox="1">
            <a:spLocks noGrp="1"/>
          </p:cNvSpPr>
          <p:nvPr>
            <p:ph type="subTitle" idx="1"/>
          </p:nvPr>
        </p:nvSpPr>
        <p:spPr>
          <a:xfrm>
            <a:off x="6412298" y="227850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83" name="Google Shape;483;p26"/>
          <p:cNvSpPr txBox="1">
            <a:spLocks noGrp="1"/>
          </p:cNvSpPr>
          <p:nvPr>
            <p:ph type="subTitle" idx="2"/>
          </p:nvPr>
        </p:nvSpPr>
        <p:spPr>
          <a:xfrm>
            <a:off x="6412310" y="185342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84" name="Google Shape;484;p26"/>
          <p:cNvSpPr txBox="1">
            <a:spLocks noGrp="1"/>
          </p:cNvSpPr>
          <p:nvPr>
            <p:ph type="subTitle" idx="3"/>
          </p:nvPr>
        </p:nvSpPr>
        <p:spPr>
          <a:xfrm>
            <a:off x="4537040" y="392042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85" name="Google Shape;485;p26"/>
          <p:cNvSpPr txBox="1">
            <a:spLocks noGrp="1"/>
          </p:cNvSpPr>
          <p:nvPr>
            <p:ph type="subTitle" idx="4"/>
          </p:nvPr>
        </p:nvSpPr>
        <p:spPr>
          <a:xfrm>
            <a:off x="4537052" y="349535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86" name="Google Shape;486;p26"/>
          <p:cNvSpPr txBox="1">
            <a:spLocks noGrp="1"/>
          </p:cNvSpPr>
          <p:nvPr>
            <p:ph type="subTitle" idx="5"/>
          </p:nvPr>
        </p:nvSpPr>
        <p:spPr>
          <a:xfrm>
            <a:off x="6412306" y="392042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87" name="Google Shape;487;p26"/>
          <p:cNvSpPr txBox="1">
            <a:spLocks noGrp="1"/>
          </p:cNvSpPr>
          <p:nvPr>
            <p:ph type="subTitle" idx="6"/>
          </p:nvPr>
        </p:nvSpPr>
        <p:spPr>
          <a:xfrm>
            <a:off x="6412319" y="349535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88" name="Google Shape;488;p26"/>
          <p:cNvSpPr txBox="1">
            <a:spLocks noGrp="1"/>
          </p:cNvSpPr>
          <p:nvPr>
            <p:ph type="subTitle" idx="7"/>
          </p:nvPr>
        </p:nvSpPr>
        <p:spPr>
          <a:xfrm>
            <a:off x="4537031" y="227850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89" name="Google Shape;489;p26"/>
          <p:cNvSpPr txBox="1">
            <a:spLocks noGrp="1"/>
          </p:cNvSpPr>
          <p:nvPr>
            <p:ph type="subTitle" idx="8"/>
          </p:nvPr>
        </p:nvSpPr>
        <p:spPr>
          <a:xfrm>
            <a:off x="4537044" y="185342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92" name="Google Shape;492;p27"/>
          <p:cNvSpPr txBox="1">
            <a:spLocks noGrp="1"/>
          </p:cNvSpPr>
          <p:nvPr>
            <p:ph type="subTitle" idx="1"/>
          </p:nvPr>
        </p:nvSpPr>
        <p:spPr>
          <a:xfrm>
            <a:off x="77410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93" name="Google Shape;493;p27"/>
          <p:cNvSpPr txBox="1">
            <a:spLocks noGrp="1"/>
          </p:cNvSpPr>
          <p:nvPr>
            <p:ph type="subTitle" idx="2"/>
          </p:nvPr>
        </p:nvSpPr>
        <p:spPr>
          <a:xfrm>
            <a:off x="77410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4" name="Google Shape;494;p27"/>
          <p:cNvSpPr txBox="1">
            <a:spLocks noGrp="1"/>
          </p:cNvSpPr>
          <p:nvPr>
            <p:ph type="subTitle" idx="3"/>
          </p:nvPr>
        </p:nvSpPr>
        <p:spPr>
          <a:xfrm>
            <a:off x="362595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95" name="Google Shape;495;p27"/>
          <p:cNvSpPr txBox="1">
            <a:spLocks noGrp="1"/>
          </p:cNvSpPr>
          <p:nvPr>
            <p:ph type="subTitle" idx="4"/>
          </p:nvPr>
        </p:nvSpPr>
        <p:spPr>
          <a:xfrm>
            <a:off x="362595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6" name="Google Shape;496;p27"/>
          <p:cNvSpPr txBox="1">
            <a:spLocks noGrp="1"/>
          </p:cNvSpPr>
          <p:nvPr>
            <p:ph type="subTitle" idx="5"/>
          </p:nvPr>
        </p:nvSpPr>
        <p:spPr>
          <a:xfrm>
            <a:off x="647780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97" name="Google Shape;497;p27"/>
          <p:cNvSpPr txBox="1">
            <a:spLocks noGrp="1"/>
          </p:cNvSpPr>
          <p:nvPr>
            <p:ph type="subTitle" idx="6"/>
          </p:nvPr>
        </p:nvSpPr>
        <p:spPr>
          <a:xfrm>
            <a:off x="647780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8" name="Google Shape;498;p27"/>
          <p:cNvSpPr txBox="1">
            <a:spLocks noGrp="1"/>
          </p:cNvSpPr>
          <p:nvPr>
            <p:ph type="subTitle" idx="7"/>
          </p:nvPr>
        </p:nvSpPr>
        <p:spPr>
          <a:xfrm>
            <a:off x="77410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99" name="Google Shape;499;p27"/>
          <p:cNvSpPr txBox="1">
            <a:spLocks noGrp="1"/>
          </p:cNvSpPr>
          <p:nvPr>
            <p:ph type="subTitle" idx="8"/>
          </p:nvPr>
        </p:nvSpPr>
        <p:spPr>
          <a:xfrm>
            <a:off x="77410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00" name="Google Shape;500;p27"/>
          <p:cNvSpPr txBox="1">
            <a:spLocks noGrp="1"/>
          </p:cNvSpPr>
          <p:nvPr>
            <p:ph type="subTitle" idx="9"/>
          </p:nvPr>
        </p:nvSpPr>
        <p:spPr>
          <a:xfrm>
            <a:off x="362595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01" name="Google Shape;501;p27"/>
          <p:cNvSpPr txBox="1">
            <a:spLocks noGrp="1"/>
          </p:cNvSpPr>
          <p:nvPr>
            <p:ph type="subTitle" idx="13"/>
          </p:nvPr>
        </p:nvSpPr>
        <p:spPr>
          <a:xfrm>
            <a:off x="362595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02" name="Google Shape;502;p27"/>
          <p:cNvSpPr txBox="1">
            <a:spLocks noGrp="1"/>
          </p:cNvSpPr>
          <p:nvPr>
            <p:ph type="subTitle" idx="14"/>
          </p:nvPr>
        </p:nvSpPr>
        <p:spPr>
          <a:xfrm>
            <a:off x="647780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03" name="Google Shape;503;p27"/>
          <p:cNvSpPr txBox="1">
            <a:spLocks noGrp="1"/>
          </p:cNvSpPr>
          <p:nvPr>
            <p:ph type="subTitle" idx="15"/>
          </p:nvPr>
        </p:nvSpPr>
        <p:spPr>
          <a:xfrm>
            <a:off x="647780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04" name="Google Shape;504;p27"/>
          <p:cNvSpPr/>
          <p:nvPr/>
        </p:nvSpPr>
        <p:spPr>
          <a:xfrm rot="10800000" flipH="1">
            <a:off x="117781" y="18"/>
            <a:ext cx="162420" cy="5139760"/>
          </a:xfrm>
          <a:custGeom>
            <a:avLst/>
            <a:gdLst/>
            <a:ahLst/>
            <a:cxnLst/>
            <a:rect l="l" t="t" r="r" b="b"/>
            <a:pathLst>
              <a:path w="5334" h="20928" extrusionOk="0">
                <a:moveTo>
                  <a:pt x="0" y="0"/>
                </a:moveTo>
                <a:lnTo>
                  <a:pt x="6" y="20844"/>
                </a:lnTo>
                <a:cubicBezTo>
                  <a:pt x="153" y="20884"/>
                  <a:pt x="312" y="20906"/>
                  <a:pt x="466" y="20918"/>
                </a:cubicBezTo>
                <a:cubicBezTo>
                  <a:pt x="549" y="20924"/>
                  <a:pt x="633" y="20928"/>
                  <a:pt x="716" y="20928"/>
                </a:cubicBezTo>
                <a:cubicBezTo>
                  <a:pt x="1470" y="20928"/>
                  <a:pt x="2204" y="20652"/>
                  <a:pt x="2772" y="20151"/>
                </a:cubicBezTo>
                <a:cubicBezTo>
                  <a:pt x="3408" y="19589"/>
                  <a:pt x="3817" y="18771"/>
                  <a:pt x="3947" y="17925"/>
                </a:cubicBezTo>
                <a:cubicBezTo>
                  <a:pt x="4192" y="16334"/>
                  <a:pt x="3413" y="14778"/>
                  <a:pt x="2726" y="13409"/>
                </a:cubicBezTo>
                <a:cubicBezTo>
                  <a:pt x="1994" y="11950"/>
                  <a:pt x="1534" y="10286"/>
                  <a:pt x="1704" y="8622"/>
                </a:cubicBezTo>
                <a:cubicBezTo>
                  <a:pt x="1840" y="7315"/>
                  <a:pt x="2425" y="6196"/>
                  <a:pt x="3135" y="5129"/>
                </a:cubicBezTo>
                <a:lnTo>
                  <a:pt x="3175" y="5066"/>
                </a:lnTo>
                <a:cubicBezTo>
                  <a:pt x="3885" y="4010"/>
                  <a:pt x="5333" y="2613"/>
                  <a:pt x="4407" y="1233"/>
                </a:cubicBezTo>
                <a:cubicBezTo>
                  <a:pt x="3913" y="494"/>
                  <a:pt x="2931" y="364"/>
                  <a:pt x="2136" y="227"/>
                </a:cubicBezTo>
                <a:cubicBezTo>
                  <a:pt x="1431" y="108"/>
                  <a:pt x="716" y="34"/>
                  <a:pt x="0" y="0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5" name="Google Shape;505;p27"/>
          <p:cNvSpPr/>
          <p:nvPr/>
        </p:nvSpPr>
        <p:spPr>
          <a:xfrm>
            <a:off x="2" y="2"/>
            <a:ext cx="171499" cy="5143523"/>
          </a:xfrm>
          <a:custGeom>
            <a:avLst/>
            <a:gdLst/>
            <a:ahLst/>
            <a:cxnLst/>
            <a:rect l="l" t="t" r="r" b="b"/>
            <a:pathLst>
              <a:path w="19362" h="27916" extrusionOk="0">
                <a:moveTo>
                  <a:pt x="0" y="1"/>
                </a:moveTo>
                <a:lnTo>
                  <a:pt x="0" y="27915"/>
                </a:lnTo>
                <a:lnTo>
                  <a:pt x="15590" y="27915"/>
                </a:lnTo>
                <a:cubicBezTo>
                  <a:pt x="15641" y="27876"/>
                  <a:pt x="15687" y="27836"/>
                  <a:pt x="15738" y="27790"/>
                </a:cubicBezTo>
                <a:cubicBezTo>
                  <a:pt x="16635" y="27001"/>
                  <a:pt x="17215" y="25842"/>
                  <a:pt x="17396" y="24650"/>
                </a:cubicBezTo>
                <a:cubicBezTo>
                  <a:pt x="17743" y="22389"/>
                  <a:pt x="16647" y="20191"/>
                  <a:pt x="15670" y="18255"/>
                </a:cubicBezTo>
                <a:cubicBezTo>
                  <a:pt x="14636" y="16187"/>
                  <a:pt x="13983" y="13836"/>
                  <a:pt x="14227" y="11485"/>
                </a:cubicBezTo>
                <a:cubicBezTo>
                  <a:pt x="14415" y="9633"/>
                  <a:pt x="15249" y="8049"/>
                  <a:pt x="16249" y="6538"/>
                </a:cubicBezTo>
                <a:cubicBezTo>
                  <a:pt x="16272" y="6509"/>
                  <a:pt x="16289" y="6481"/>
                  <a:pt x="16306" y="6453"/>
                </a:cubicBezTo>
                <a:cubicBezTo>
                  <a:pt x="17311" y="4953"/>
                  <a:pt x="19361" y="2977"/>
                  <a:pt x="18055" y="1023"/>
                </a:cubicBezTo>
                <a:cubicBezTo>
                  <a:pt x="17709" y="512"/>
                  <a:pt x="17197" y="205"/>
                  <a:pt x="1663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6" name="Google Shape;506;p27"/>
          <p:cNvSpPr/>
          <p:nvPr/>
        </p:nvSpPr>
        <p:spPr>
          <a:xfrm rot="10800000">
            <a:off x="8863750" y="18"/>
            <a:ext cx="162420" cy="5139760"/>
          </a:xfrm>
          <a:custGeom>
            <a:avLst/>
            <a:gdLst/>
            <a:ahLst/>
            <a:cxnLst/>
            <a:rect l="l" t="t" r="r" b="b"/>
            <a:pathLst>
              <a:path w="5334" h="20928" extrusionOk="0">
                <a:moveTo>
                  <a:pt x="0" y="0"/>
                </a:moveTo>
                <a:lnTo>
                  <a:pt x="6" y="20844"/>
                </a:lnTo>
                <a:cubicBezTo>
                  <a:pt x="153" y="20884"/>
                  <a:pt x="312" y="20906"/>
                  <a:pt x="466" y="20918"/>
                </a:cubicBezTo>
                <a:cubicBezTo>
                  <a:pt x="549" y="20924"/>
                  <a:pt x="633" y="20928"/>
                  <a:pt x="716" y="20928"/>
                </a:cubicBezTo>
                <a:cubicBezTo>
                  <a:pt x="1470" y="20928"/>
                  <a:pt x="2204" y="20652"/>
                  <a:pt x="2772" y="20151"/>
                </a:cubicBezTo>
                <a:cubicBezTo>
                  <a:pt x="3408" y="19589"/>
                  <a:pt x="3817" y="18771"/>
                  <a:pt x="3947" y="17925"/>
                </a:cubicBezTo>
                <a:cubicBezTo>
                  <a:pt x="4192" y="16334"/>
                  <a:pt x="3413" y="14778"/>
                  <a:pt x="2726" y="13409"/>
                </a:cubicBezTo>
                <a:cubicBezTo>
                  <a:pt x="1994" y="11950"/>
                  <a:pt x="1534" y="10286"/>
                  <a:pt x="1704" y="8622"/>
                </a:cubicBezTo>
                <a:cubicBezTo>
                  <a:pt x="1840" y="7315"/>
                  <a:pt x="2425" y="6196"/>
                  <a:pt x="3135" y="5129"/>
                </a:cubicBezTo>
                <a:lnTo>
                  <a:pt x="3175" y="5066"/>
                </a:lnTo>
                <a:cubicBezTo>
                  <a:pt x="3885" y="4010"/>
                  <a:pt x="5333" y="2613"/>
                  <a:pt x="4407" y="1233"/>
                </a:cubicBezTo>
                <a:cubicBezTo>
                  <a:pt x="3913" y="494"/>
                  <a:pt x="2931" y="364"/>
                  <a:pt x="2136" y="227"/>
                </a:cubicBezTo>
                <a:cubicBezTo>
                  <a:pt x="1431" y="108"/>
                  <a:pt x="716" y="34"/>
                  <a:pt x="0" y="0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7" name="Google Shape;507;p27"/>
          <p:cNvSpPr/>
          <p:nvPr/>
        </p:nvSpPr>
        <p:spPr>
          <a:xfrm flipH="1">
            <a:off x="8972455" y="2"/>
            <a:ext cx="171499" cy="5143523"/>
          </a:xfrm>
          <a:custGeom>
            <a:avLst/>
            <a:gdLst/>
            <a:ahLst/>
            <a:cxnLst/>
            <a:rect l="l" t="t" r="r" b="b"/>
            <a:pathLst>
              <a:path w="19362" h="27916" extrusionOk="0">
                <a:moveTo>
                  <a:pt x="0" y="1"/>
                </a:moveTo>
                <a:lnTo>
                  <a:pt x="0" y="27915"/>
                </a:lnTo>
                <a:lnTo>
                  <a:pt x="15590" y="27915"/>
                </a:lnTo>
                <a:cubicBezTo>
                  <a:pt x="15641" y="27876"/>
                  <a:pt x="15687" y="27836"/>
                  <a:pt x="15738" y="27790"/>
                </a:cubicBezTo>
                <a:cubicBezTo>
                  <a:pt x="16635" y="27001"/>
                  <a:pt x="17215" y="25842"/>
                  <a:pt x="17396" y="24650"/>
                </a:cubicBezTo>
                <a:cubicBezTo>
                  <a:pt x="17743" y="22389"/>
                  <a:pt x="16647" y="20191"/>
                  <a:pt x="15670" y="18255"/>
                </a:cubicBezTo>
                <a:cubicBezTo>
                  <a:pt x="14636" y="16187"/>
                  <a:pt x="13983" y="13836"/>
                  <a:pt x="14227" y="11485"/>
                </a:cubicBezTo>
                <a:cubicBezTo>
                  <a:pt x="14415" y="9633"/>
                  <a:pt x="15249" y="8049"/>
                  <a:pt x="16249" y="6538"/>
                </a:cubicBezTo>
                <a:cubicBezTo>
                  <a:pt x="16272" y="6509"/>
                  <a:pt x="16289" y="6481"/>
                  <a:pt x="16306" y="6453"/>
                </a:cubicBezTo>
                <a:cubicBezTo>
                  <a:pt x="17311" y="4953"/>
                  <a:pt x="19361" y="2977"/>
                  <a:pt x="18055" y="1023"/>
                </a:cubicBezTo>
                <a:cubicBezTo>
                  <a:pt x="17709" y="512"/>
                  <a:pt x="17197" y="205"/>
                  <a:pt x="1663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 and six columns 2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10" name="Google Shape;510;p28"/>
          <p:cNvSpPr txBox="1">
            <a:spLocks noGrp="1"/>
          </p:cNvSpPr>
          <p:nvPr>
            <p:ph type="subTitle" idx="1"/>
          </p:nvPr>
        </p:nvSpPr>
        <p:spPr>
          <a:xfrm>
            <a:off x="713225" y="1740950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1" name="Google Shape;511;p28"/>
          <p:cNvSpPr txBox="1">
            <a:spLocks noGrp="1"/>
          </p:cNvSpPr>
          <p:nvPr>
            <p:ph type="subTitle" idx="2"/>
          </p:nvPr>
        </p:nvSpPr>
        <p:spPr>
          <a:xfrm>
            <a:off x="713225" y="1428350"/>
            <a:ext cx="18921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12" name="Google Shape;512;p28"/>
          <p:cNvSpPr txBox="1">
            <a:spLocks noGrp="1"/>
          </p:cNvSpPr>
          <p:nvPr>
            <p:ph type="subTitle" idx="3"/>
          </p:nvPr>
        </p:nvSpPr>
        <p:spPr>
          <a:xfrm>
            <a:off x="6538675" y="1740963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3" name="Google Shape;513;p28"/>
          <p:cNvSpPr txBox="1">
            <a:spLocks noGrp="1"/>
          </p:cNvSpPr>
          <p:nvPr>
            <p:ph type="subTitle" idx="4"/>
          </p:nvPr>
        </p:nvSpPr>
        <p:spPr>
          <a:xfrm>
            <a:off x="6538675" y="1428363"/>
            <a:ext cx="18921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14" name="Google Shape;514;p28"/>
          <p:cNvSpPr txBox="1">
            <a:spLocks noGrp="1"/>
          </p:cNvSpPr>
          <p:nvPr>
            <p:ph type="subTitle" idx="5"/>
          </p:nvPr>
        </p:nvSpPr>
        <p:spPr>
          <a:xfrm>
            <a:off x="6538650" y="2913538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5" name="Google Shape;515;p28"/>
          <p:cNvSpPr txBox="1">
            <a:spLocks noGrp="1"/>
          </p:cNvSpPr>
          <p:nvPr>
            <p:ph type="subTitle" idx="6"/>
          </p:nvPr>
        </p:nvSpPr>
        <p:spPr>
          <a:xfrm>
            <a:off x="6538650" y="2600938"/>
            <a:ext cx="18921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16" name="Google Shape;516;p28"/>
          <p:cNvSpPr txBox="1">
            <a:spLocks noGrp="1"/>
          </p:cNvSpPr>
          <p:nvPr>
            <p:ph type="subTitle" idx="7"/>
          </p:nvPr>
        </p:nvSpPr>
        <p:spPr>
          <a:xfrm>
            <a:off x="713225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7" name="Google Shape;517;p28"/>
          <p:cNvSpPr txBox="1">
            <a:spLocks noGrp="1"/>
          </p:cNvSpPr>
          <p:nvPr>
            <p:ph type="subTitle" idx="8"/>
          </p:nvPr>
        </p:nvSpPr>
        <p:spPr>
          <a:xfrm>
            <a:off x="713225" y="3748475"/>
            <a:ext cx="18921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18" name="Google Shape;518;p28"/>
          <p:cNvSpPr txBox="1">
            <a:spLocks noGrp="1"/>
          </p:cNvSpPr>
          <p:nvPr>
            <p:ph type="subTitle" idx="9"/>
          </p:nvPr>
        </p:nvSpPr>
        <p:spPr>
          <a:xfrm>
            <a:off x="713200" y="2913538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9" name="Google Shape;519;p28"/>
          <p:cNvSpPr txBox="1">
            <a:spLocks noGrp="1"/>
          </p:cNvSpPr>
          <p:nvPr>
            <p:ph type="subTitle" idx="13"/>
          </p:nvPr>
        </p:nvSpPr>
        <p:spPr>
          <a:xfrm>
            <a:off x="713200" y="2600938"/>
            <a:ext cx="18921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20" name="Google Shape;520;p28"/>
          <p:cNvSpPr txBox="1">
            <a:spLocks noGrp="1"/>
          </p:cNvSpPr>
          <p:nvPr>
            <p:ph type="subTitle" idx="14"/>
          </p:nvPr>
        </p:nvSpPr>
        <p:spPr>
          <a:xfrm>
            <a:off x="6538675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21" name="Google Shape;521;p28"/>
          <p:cNvSpPr txBox="1">
            <a:spLocks noGrp="1"/>
          </p:cNvSpPr>
          <p:nvPr>
            <p:ph type="subTitle" idx="15"/>
          </p:nvPr>
        </p:nvSpPr>
        <p:spPr>
          <a:xfrm>
            <a:off x="6538675" y="3748475"/>
            <a:ext cx="18921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522" name="Google Shape;522;p28"/>
          <p:cNvGrpSpPr/>
          <p:nvPr/>
        </p:nvGrpSpPr>
        <p:grpSpPr>
          <a:xfrm>
            <a:off x="1" y="-74"/>
            <a:ext cx="4144250" cy="372831"/>
            <a:chOff x="0" y="-74"/>
            <a:chExt cx="2762649" cy="372831"/>
          </a:xfrm>
        </p:grpSpPr>
        <p:sp>
          <p:nvSpPr>
            <p:cNvPr id="523" name="Google Shape;523;p28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4" name="Google Shape;524;p28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26" name="Google Shape;526;p28"/>
          <p:cNvGrpSpPr/>
          <p:nvPr/>
        </p:nvGrpSpPr>
        <p:grpSpPr>
          <a:xfrm flipH="1">
            <a:off x="4999750" y="-74"/>
            <a:ext cx="4144250" cy="372831"/>
            <a:chOff x="0" y="-74"/>
            <a:chExt cx="2762649" cy="372831"/>
          </a:xfrm>
        </p:grpSpPr>
        <p:sp>
          <p:nvSpPr>
            <p:cNvPr id="527" name="Google Shape;527;p28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8" name="Google Shape;528;p28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9"/>
          <p:cNvSpPr txBox="1">
            <a:spLocks noGrp="1"/>
          </p:cNvSpPr>
          <p:nvPr>
            <p:ph type="title"/>
          </p:nvPr>
        </p:nvSpPr>
        <p:spPr>
          <a:xfrm>
            <a:off x="2766150" y="615700"/>
            <a:ext cx="36117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32" name="Google Shape;532;p29"/>
          <p:cNvSpPr txBox="1">
            <a:spLocks noGrp="1"/>
          </p:cNvSpPr>
          <p:nvPr>
            <p:ph type="subTitle" idx="1"/>
          </p:nvPr>
        </p:nvSpPr>
        <p:spPr>
          <a:xfrm>
            <a:off x="2334300" y="1908600"/>
            <a:ext cx="44754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33" name="Google Shape;533;p29"/>
          <p:cNvSpPr txBox="1">
            <a:spLocks noGrp="1"/>
          </p:cNvSpPr>
          <p:nvPr>
            <p:ph type="subTitle" idx="2"/>
          </p:nvPr>
        </p:nvSpPr>
        <p:spPr>
          <a:xfrm>
            <a:off x="2793750" y="1458075"/>
            <a:ext cx="35565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34" name="Google Shape;534;p29"/>
          <p:cNvSpPr txBox="1"/>
          <p:nvPr/>
        </p:nvSpPr>
        <p:spPr>
          <a:xfrm>
            <a:off x="2618100" y="3630850"/>
            <a:ext cx="39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Raleway Thin" panose="020B0604020202020204"/>
                <a:ea typeface="Raleway Thin" panose="020B0604020202020204"/>
                <a:cs typeface="Raleway Thin" panose="020B0604020202020204"/>
                <a:sym typeface="Raleway Thin" panose="020B0604020202020204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Raleway" panose="020B0604020202020204"/>
                <a:ea typeface="Raleway" panose="020B0604020202020204"/>
                <a:cs typeface="Raleway" panose="020B0604020202020204"/>
                <a:sym typeface="Raleway" panose="020B0604020202020204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Raleway Thin" panose="020B0604020202020204"/>
                <a:ea typeface="Raleway Thin" panose="020B0604020202020204"/>
                <a:cs typeface="Raleway Thin" panose="020B0604020202020204"/>
                <a:sym typeface="Raleway Thin" panose="020B0604020202020204"/>
              </a:rPr>
              <a:t>,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Raleway" panose="020B0604020202020204"/>
                <a:ea typeface="Raleway" panose="020B0604020202020204"/>
                <a:cs typeface="Raleway" panose="020B0604020202020204"/>
                <a:sym typeface="Raleway" panose="020B0604020202020204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Raleway Thin" panose="020B0604020202020204"/>
                <a:ea typeface="Raleway Thin" panose="020B0604020202020204"/>
                <a:cs typeface="Raleway Thin" panose="020B0604020202020204"/>
                <a:sym typeface="Raleway Thin" panose="020B0604020202020204"/>
              </a:rPr>
              <a:t>, and infographics &amp; images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Raleway" panose="020B0604020202020204"/>
                <a:ea typeface="Raleway" panose="020B0604020202020204"/>
                <a:cs typeface="Raleway" panose="020B0604020202020204"/>
                <a:sym typeface="Raleway" panose="020B0604020202020204"/>
                <a:hlinkClick r:id="rId4"/>
              </a:rPr>
              <a:t>Freepik</a:t>
            </a:r>
            <a:endParaRPr sz="1200" b="1">
              <a:solidFill>
                <a:schemeClr val="dk1"/>
              </a:solidFill>
              <a:latin typeface="Raleway" panose="020B0604020202020204"/>
              <a:ea typeface="Raleway" panose="020B0604020202020204"/>
              <a:cs typeface="Raleway" panose="020B0604020202020204"/>
              <a:sym typeface="Raleway" panose="020B0604020202020204"/>
            </a:endParaRPr>
          </a:p>
        </p:txBody>
      </p:sp>
      <p:sp>
        <p:nvSpPr>
          <p:cNvPr id="535" name="Google Shape;535;p29"/>
          <p:cNvSpPr/>
          <p:nvPr/>
        </p:nvSpPr>
        <p:spPr>
          <a:xfrm>
            <a:off x="109294" y="4716293"/>
            <a:ext cx="766087" cy="406404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6" name="Google Shape;536;p29"/>
          <p:cNvSpPr/>
          <p:nvPr/>
        </p:nvSpPr>
        <p:spPr>
          <a:xfrm rot="1697861">
            <a:off x="370077" y="3358279"/>
            <a:ext cx="244542" cy="1882928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7" name="Google Shape;537;p29"/>
          <p:cNvSpPr/>
          <p:nvPr/>
        </p:nvSpPr>
        <p:spPr>
          <a:xfrm>
            <a:off x="164754" y="3920873"/>
            <a:ext cx="402707" cy="1161936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8" name="Google Shape;538;p29"/>
          <p:cNvSpPr/>
          <p:nvPr/>
        </p:nvSpPr>
        <p:spPr>
          <a:xfrm rot="1340374">
            <a:off x="6403" y="4364074"/>
            <a:ext cx="235586" cy="702846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9" name="Google Shape;539;p29"/>
          <p:cNvSpPr/>
          <p:nvPr/>
        </p:nvSpPr>
        <p:spPr>
          <a:xfrm>
            <a:off x="1" y="4244341"/>
            <a:ext cx="732224" cy="942311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0" name="Google Shape;540;p29"/>
          <p:cNvSpPr/>
          <p:nvPr/>
        </p:nvSpPr>
        <p:spPr>
          <a:xfrm>
            <a:off x="8296902" y="4758467"/>
            <a:ext cx="802843" cy="364237"/>
          </a:xfrm>
          <a:custGeom>
            <a:avLst/>
            <a:gdLst/>
            <a:ahLst/>
            <a:cxnLst/>
            <a:rect l="l" t="t" r="r" b="b"/>
            <a:pathLst>
              <a:path w="14984" h="6798" extrusionOk="0">
                <a:moveTo>
                  <a:pt x="0" y="1"/>
                </a:moveTo>
                <a:lnTo>
                  <a:pt x="0" y="1"/>
                </a:lnTo>
                <a:cubicBezTo>
                  <a:pt x="862" y="1151"/>
                  <a:pt x="2072" y="2001"/>
                  <a:pt x="3438" y="2432"/>
                </a:cubicBezTo>
                <a:cubicBezTo>
                  <a:pt x="3785" y="2636"/>
                  <a:pt x="4120" y="2839"/>
                  <a:pt x="4468" y="3031"/>
                </a:cubicBezTo>
                <a:cubicBezTo>
                  <a:pt x="4163" y="2941"/>
                  <a:pt x="3847" y="2895"/>
                  <a:pt x="3527" y="2895"/>
                </a:cubicBezTo>
                <a:cubicBezTo>
                  <a:pt x="3382" y="2895"/>
                  <a:pt x="3236" y="2905"/>
                  <a:pt x="3090" y="2923"/>
                </a:cubicBezTo>
                <a:cubicBezTo>
                  <a:pt x="2431" y="3019"/>
                  <a:pt x="1797" y="3223"/>
                  <a:pt x="1210" y="3534"/>
                </a:cubicBezTo>
                <a:cubicBezTo>
                  <a:pt x="1669" y="3923"/>
                  <a:pt x="2252" y="4121"/>
                  <a:pt x="2842" y="4121"/>
                </a:cubicBezTo>
                <a:cubicBezTo>
                  <a:pt x="2961" y="4121"/>
                  <a:pt x="3080" y="4113"/>
                  <a:pt x="3198" y="4097"/>
                </a:cubicBezTo>
                <a:cubicBezTo>
                  <a:pt x="3857" y="3989"/>
                  <a:pt x="4480" y="3726"/>
                  <a:pt x="4995" y="3319"/>
                </a:cubicBezTo>
                <a:cubicBezTo>
                  <a:pt x="5713" y="3690"/>
                  <a:pt x="6456" y="4025"/>
                  <a:pt x="7210" y="4325"/>
                </a:cubicBezTo>
                <a:cubicBezTo>
                  <a:pt x="7096" y="4315"/>
                  <a:pt x="6982" y="4310"/>
                  <a:pt x="6869" y="4310"/>
                </a:cubicBezTo>
                <a:cubicBezTo>
                  <a:pt x="5862" y="4310"/>
                  <a:pt x="4884" y="4687"/>
                  <a:pt x="4120" y="5355"/>
                </a:cubicBezTo>
                <a:cubicBezTo>
                  <a:pt x="4451" y="5450"/>
                  <a:pt x="4788" y="5496"/>
                  <a:pt x="5122" y="5496"/>
                </a:cubicBezTo>
                <a:cubicBezTo>
                  <a:pt x="6049" y="5496"/>
                  <a:pt x="6955" y="5140"/>
                  <a:pt x="7642" y="4480"/>
                </a:cubicBezTo>
                <a:cubicBezTo>
                  <a:pt x="8456" y="4780"/>
                  <a:pt x="9294" y="5031"/>
                  <a:pt x="10145" y="5247"/>
                </a:cubicBezTo>
                <a:cubicBezTo>
                  <a:pt x="10094" y="5245"/>
                  <a:pt x="10042" y="5244"/>
                  <a:pt x="9991" y="5244"/>
                </a:cubicBezTo>
                <a:cubicBezTo>
                  <a:pt x="9480" y="5244"/>
                  <a:pt x="8972" y="5352"/>
                  <a:pt x="8504" y="5570"/>
                </a:cubicBezTo>
                <a:cubicBezTo>
                  <a:pt x="7941" y="5846"/>
                  <a:pt x="7510" y="6313"/>
                  <a:pt x="7079" y="6780"/>
                </a:cubicBezTo>
                <a:cubicBezTo>
                  <a:pt x="7219" y="6792"/>
                  <a:pt x="7359" y="6798"/>
                  <a:pt x="7498" y="6798"/>
                </a:cubicBezTo>
                <a:cubicBezTo>
                  <a:pt x="8766" y="6798"/>
                  <a:pt x="9995" y="6313"/>
                  <a:pt x="10923" y="5438"/>
                </a:cubicBezTo>
                <a:cubicBezTo>
                  <a:pt x="12205" y="5690"/>
                  <a:pt x="13498" y="5846"/>
                  <a:pt x="14804" y="5894"/>
                </a:cubicBezTo>
                <a:cubicBezTo>
                  <a:pt x="14983" y="5894"/>
                  <a:pt x="14983" y="5606"/>
                  <a:pt x="14804" y="5606"/>
                </a:cubicBezTo>
                <a:cubicBezTo>
                  <a:pt x="13798" y="5582"/>
                  <a:pt x="12792" y="5474"/>
                  <a:pt x="11810" y="5307"/>
                </a:cubicBezTo>
                <a:cubicBezTo>
                  <a:pt x="11594" y="4744"/>
                  <a:pt x="11139" y="4301"/>
                  <a:pt x="10648" y="3929"/>
                </a:cubicBezTo>
                <a:cubicBezTo>
                  <a:pt x="9965" y="3414"/>
                  <a:pt x="9187" y="3031"/>
                  <a:pt x="8360" y="2792"/>
                </a:cubicBezTo>
                <a:lnTo>
                  <a:pt x="8360" y="2792"/>
                </a:lnTo>
                <a:cubicBezTo>
                  <a:pt x="9258" y="3869"/>
                  <a:pt x="10396" y="4720"/>
                  <a:pt x="11678" y="5295"/>
                </a:cubicBezTo>
                <a:cubicBezTo>
                  <a:pt x="10684" y="5115"/>
                  <a:pt x="9714" y="4876"/>
                  <a:pt x="8755" y="4576"/>
                </a:cubicBezTo>
                <a:cubicBezTo>
                  <a:pt x="8121" y="3378"/>
                  <a:pt x="7055" y="2444"/>
                  <a:pt x="5773" y="1977"/>
                </a:cubicBezTo>
                <a:lnTo>
                  <a:pt x="5773" y="1977"/>
                </a:lnTo>
                <a:cubicBezTo>
                  <a:pt x="6252" y="3019"/>
                  <a:pt x="7091" y="3869"/>
                  <a:pt x="8133" y="4373"/>
                </a:cubicBezTo>
                <a:cubicBezTo>
                  <a:pt x="7330" y="4085"/>
                  <a:pt x="6540" y="3762"/>
                  <a:pt x="5773" y="3390"/>
                </a:cubicBezTo>
                <a:cubicBezTo>
                  <a:pt x="5306" y="2085"/>
                  <a:pt x="4288" y="1031"/>
                  <a:pt x="3006" y="492"/>
                </a:cubicBezTo>
                <a:lnTo>
                  <a:pt x="3006" y="492"/>
                </a:lnTo>
                <a:cubicBezTo>
                  <a:pt x="3497" y="1498"/>
                  <a:pt x="4216" y="2372"/>
                  <a:pt x="5102" y="3055"/>
                </a:cubicBezTo>
                <a:cubicBezTo>
                  <a:pt x="4599" y="2792"/>
                  <a:pt x="4108" y="2516"/>
                  <a:pt x="3617" y="2217"/>
                </a:cubicBezTo>
                <a:cubicBezTo>
                  <a:pt x="2743" y="1043"/>
                  <a:pt x="1449" y="252"/>
                  <a:pt x="0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1" name="Google Shape;541;p29"/>
          <p:cNvSpPr/>
          <p:nvPr/>
        </p:nvSpPr>
        <p:spPr>
          <a:xfrm rot="-323051">
            <a:off x="8663364" y="3311275"/>
            <a:ext cx="310650" cy="1864921"/>
          </a:xfrm>
          <a:custGeom>
            <a:avLst/>
            <a:gdLst/>
            <a:ahLst/>
            <a:cxnLst/>
            <a:rect l="l" t="t" r="r" b="b"/>
            <a:pathLst>
              <a:path w="5798" h="34807" extrusionOk="0">
                <a:moveTo>
                  <a:pt x="695" y="1"/>
                </a:moveTo>
                <a:cubicBezTo>
                  <a:pt x="312" y="3570"/>
                  <a:pt x="0" y="7223"/>
                  <a:pt x="348" y="10876"/>
                </a:cubicBezTo>
                <a:cubicBezTo>
                  <a:pt x="587" y="13559"/>
                  <a:pt x="1186" y="16182"/>
                  <a:pt x="1773" y="18793"/>
                </a:cubicBezTo>
                <a:cubicBezTo>
                  <a:pt x="2633" y="22602"/>
                  <a:pt x="3500" y="26447"/>
                  <a:pt x="4672" y="30119"/>
                </a:cubicBezTo>
                <a:lnTo>
                  <a:pt x="4672" y="30119"/>
                </a:lnTo>
                <a:cubicBezTo>
                  <a:pt x="4671" y="30108"/>
                  <a:pt x="4671" y="30098"/>
                  <a:pt x="4671" y="30087"/>
                </a:cubicBezTo>
                <a:cubicBezTo>
                  <a:pt x="4623" y="24865"/>
                  <a:pt x="5186" y="19703"/>
                  <a:pt x="4947" y="14469"/>
                </a:cubicBezTo>
                <a:cubicBezTo>
                  <a:pt x="4719" y="9235"/>
                  <a:pt x="3533" y="3666"/>
                  <a:pt x="695" y="1"/>
                </a:cubicBezTo>
                <a:close/>
                <a:moveTo>
                  <a:pt x="4672" y="30119"/>
                </a:moveTo>
                <a:lnTo>
                  <a:pt x="4672" y="30119"/>
                </a:lnTo>
                <a:cubicBezTo>
                  <a:pt x="4685" y="31775"/>
                  <a:pt x="4820" y="33604"/>
                  <a:pt x="5677" y="34806"/>
                </a:cubicBezTo>
                <a:lnTo>
                  <a:pt x="5797" y="33321"/>
                </a:lnTo>
                <a:cubicBezTo>
                  <a:pt x="5390" y="32272"/>
                  <a:pt x="5018" y="31203"/>
                  <a:pt x="4672" y="30119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2" name="Google Shape;542;p29"/>
          <p:cNvSpPr/>
          <p:nvPr/>
        </p:nvSpPr>
        <p:spPr>
          <a:xfrm>
            <a:off x="8510319" y="3934963"/>
            <a:ext cx="495079" cy="1133753"/>
          </a:xfrm>
          <a:custGeom>
            <a:avLst/>
            <a:gdLst/>
            <a:ahLst/>
            <a:cxnLst/>
            <a:rect l="l" t="t" r="r" b="b"/>
            <a:pathLst>
              <a:path w="9240" h="21160" extrusionOk="0">
                <a:moveTo>
                  <a:pt x="2947" y="1"/>
                </a:moveTo>
                <a:lnTo>
                  <a:pt x="2947" y="1"/>
                </a:lnTo>
                <a:cubicBezTo>
                  <a:pt x="2408" y="1905"/>
                  <a:pt x="2480" y="3929"/>
                  <a:pt x="3151" y="5786"/>
                </a:cubicBezTo>
                <a:cubicBezTo>
                  <a:pt x="3198" y="6325"/>
                  <a:pt x="3270" y="6876"/>
                  <a:pt x="3342" y="7415"/>
                </a:cubicBezTo>
                <a:cubicBezTo>
                  <a:pt x="3115" y="6816"/>
                  <a:pt x="2767" y="6277"/>
                  <a:pt x="2312" y="5822"/>
                </a:cubicBezTo>
                <a:cubicBezTo>
                  <a:pt x="1665" y="5175"/>
                  <a:pt x="911" y="4648"/>
                  <a:pt x="72" y="4277"/>
                </a:cubicBezTo>
                <a:lnTo>
                  <a:pt x="72" y="4277"/>
                </a:lnTo>
                <a:cubicBezTo>
                  <a:pt x="1" y="5247"/>
                  <a:pt x="432" y="6217"/>
                  <a:pt x="1114" y="6912"/>
                </a:cubicBezTo>
                <a:cubicBezTo>
                  <a:pt x="1773" y="7546"/>
                  <a:pt x="2588" y="8002"/>
                  <a:pt x="3462" y="8229"/>
                </a:cubicBezTo>
                <a:cubicBezTo>
                  <a:pt x="3654" y="9319"/>
                  <a:pt x="3905" y="10409"/>
                  <a:pt x="4216" y="11487"/>
                </a:cubicBezTo>
                <a:cubicBezTo>
                  <a:pt x="3366" y="10181"/>
                  <a:pt x="2025" y="9271"/>
                  <a:pt x="504" y="8960"/>
                </a:cubicBezTo>
                <a:lnTo>
                  <a:pt x="504" y="8960"/>
                </a:lnTo>
                <a:cubicBezTo>
                  <a:pt x="1138" y="10625"/>
                  <a:pt x="2624" y="11810"/>
                  <a:pt x="4384" y="12074"/>
                </a:cubicBezTo>
                <a:cubicBezTo>
                  <a:pt x="4743" y="13224"/>
                  <a:pt x="5163" y="14349"/>
                  <a:pt x="5642" y="15451"/>
                </a:cubicBezTo>
                <a:cubicBezTo>
                  <a:pt x="5199" y="14817"/>
                  <a:pt x="4624" y="14301"/>
                  <a:pt x="3941" y="13930"/>
                </a:cubicBezTo>
                <a:cubicBezTo>
                  <a:pt x="3174" y="13547"/>
                  <a:pt x="2288" y="13463"/>
                  <a:pt x="1438" y="13379"/>
                </a:cubicBezTo>
                <a:lnTo>
                  <a:pt x="1438" y="13379"/>
                </a:lnTo>
                <a:cubicBezTo>
                  <a:pt x="2480" y="15020"/>
                  <a:pt x="4181" y="16146"/>
                  <a:pt x="6097" y="16457"/>
                </a:cubicBezTo>
                <a:cubicBezTo>
                  <a:pt x="6875" y="18074"/>
                  <a:pt x="7786" y="19619"/>
                  <a:pt x="8816" y="21081"/>
                </a:cubicBezTo>
                <a:cubicBezTo>
                  <a:pt x="8855" y="21137"/>
                  <a:pt x="8908" y="21160"/>
                  <a:pt x="8961" y="21160"/>
                </a:cubicBezTo>
                <a:cubicBezTo>
                  <a:pt x="9101" y="21160"/>
                  <a:pt x="9240" y="20997"/>
                  <a:pt x="9127" y="20841"/>
                </a:cubicBezTo>
                <a:cubicBezTo>
                  <a:pt x="8325" y="19727"/>
                  <a:pt x="7606" y="18541"/>
                  <a:pt x="6959" y="17320"/>
                </a:cubicBezTo>
                <a:cubicBezTo>
                  <a:pt x="7402" y="16613"/>
                  <a:pt x="7510" y="15739"/>
                  <a:pt x="7510" y="14912"/>
                </a:cubicBezTo>
                <a:cubicBezTo>
                  <a:pt x="7498" y="13727"/>
                  <a:pt x="7271" y="12553"/>
                  <a:pt x="6839" y="11451"/>
                </a:cubicBezTo>
                <a:lnTo>
                  <a:pt x="6839" y="11451"/>
                </a:lnTo>
                <a:cubicBezTo>
                  <a:pt x="6420" y="13331"/>
                  <a:pt x="6420" y="15284"/>
                  <a:pt x="6875" y="17164"/>
                </a:cubicBezTo>
                <a:cubicBezTo>
                  <a:pt x="6241" y="15942"/>
                  <a:pt x="5690" y="14673"/>
                  <a:pt x="5235" y="13379"/>
                </a:cubicBezTo>
                <a:cubicBezTo>
                  <a:pt x="6013" y="11679"/>
                  <a:pt x="6145" y="9750"/>
                  <a:pt x="5594" y="7954"/>
                </a:cubicBezTo>
                <a:lnTo>
                  <a:pt x="5594" y="7954"/>
                </a:lnTo>
                <a:cubicBezTo>
                  <a:pt x="4839" y="9355"/>
                  <a:pt x="4600" y="10972"/>
                  <a:pt x="4935" y="12529"/>
                </a:cubicBezTo>
                <a:cubicBezTo>
                  <a:pt x="4576" y="11415"/>
                  <a:pt x="4276" y="10289"/>
                  <a:pt x="4037" y="9151"/>
                </a:cubicBezTo>
                <a:cubicBezTo>
                  <a:pt x="5079" y="7534"/>
                  <a:pt x="5378" y="5546"/>
                  <a:pt x="4887" y="3690"/>
                </a:cubicBezTo>
                <a:lnTo>
                  <a:pt x="4887" y="3690"/>
                </a:lnTo>
                <a:cubicBezTo>
                  <a:pt x="4205" y="5067"/>
                  <a:pt x="3845" y="6576"/>
                  <a:pt x="3833" y="8109"/>
                </a:cubicBezTo>
                <a:cubicBezTo>
                  <a:pt x="3701" y="7343"/>
                  <a:pt x="3606" y="6576"/>
                  <a:pt x="3534" y="5798"/>
                </a:cubicBezTo>
                <a:cubicBezTo>
                  <a:pt x="4073" y="3857"/>
                  <a:pt x="3869" y="1797"/>
                  <a:pt x="294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3" name="Google Shape;543;p29"/>
          <p:cNvSpPr/>
          <p:nvPr/>
        </p:nvSpPr>
        <p:spPr>
          <a:xfrm>
            <a:off x="8940590" y="4360317"/>
            <a:ext cx="208587" cy="710364"/>
          </a:xfrm>
          <a:custGeom>
            <a:avLst/>
            <a:gdLst/>
            <a:ahLst/>
            <a:cxnLst/>
            <a:rect l="l" t="t" r="r" b="b"/>
            <a:pathLst>
              <a:path w="3893" h="13258" extrusionOk="0">
                <a:moveTo>
                  <a:pt x="3521" y="1"/>
                </a:moveTo>
                <a:lnTo>
                  <a:pt x="3521" y="1"/>
                </a:lnTo>
                <a:cubicBezTo>
                  <a:pt x="2827" y="971"/>
                  <a:pt x="2467" y="2145"/>
                  <a:pt x="2479" y="3342"/>
                </a:cubicBezTo>
                <a:cubicBezTo>
                  <a:pt x="2407" y="3654"/>
                  <a:pt x="2336" y="3977"/>
                  <a:pt x="2264" y="4300"/>
                </a:cubicBezTo>
                <a:cubicBezTo>
                  <a:pt x="2252" y="3917"/>
                  <a:pt x="2168" y="3546"/>
                  <a:pt x="2000" y="3187"/>
                </a:cubicBezTo>
                <a:cubicBezTo>
                  <a:pt x="1761" y="2695"/>
                  <a:pt x="1425" y="2240"/>
                  <a:pt x="1030" y="1857"/>
                </a:cubicBezTo>
                <a:lnTo>
                  <a:pt x="1030" y="1857"/>
                </a:lnTo>
                <a:cubicBezTo>
                  <a:pt x="814" y="2420"/>
                  <a:pt x="838" y="3043"/>
                  <a:pt x="1102" y="3582"/>
                </a:cubicBezTo>
                <a:cubicBezTo>
                  <a:pt x="1353" y="4073"/>
                  <a:pt x="1725" y="4492"/>
                  <a:pt x="2180" y="4791"/>
                </a:cubicBezTo>
                <a:cubicBezTo>
                  <a:pt x="2072" y="5462"/>
                  <a:pt x="2000" y="6133"/>
                  <a:pt x="1964" y="6804"/>
                </a:cubicBezTo>
                <a:cubicBezTo>
                  <a:pt x="1737" y="5881"/>
                  <a:pt x="1150" y="5103"/>
                  <a:pt x="347" y="4624"/>
                </a:cubicBezTo>
                <a:lnTo>
                  <a:pt x="347" y="4624"/>
                </a:lnTo>
                <a:cubicBezTo>
                  <a:pt x="383" y="5702"/>
                  <a:pt x="994" y="6672"/>
                  <a:pt x="1952" y="7175"/>
                </a:cubicBezTo>
                <a:cubicBezTo>
                  <a:pt x="1928" y="7894"/>
                  <a:pt x="1940" y="8624"/>
                  <a:pt x="2000" y="9343"/>
                </a:cubicBezTo>
                <a:cubicBezTo>
                  <a:pt x="1868" y="8900"/>
                  <a:pt x="1641" y="8480"/>
                  <a:pt x="1318" y="8133"/>
                </a:cubicBezTo>
                <a:cubicBezTo>
                  <a:pt x="958" y="7762"/>
                  <a:pt x="467" y="7546"/>
                  <a:pt x="0" y="7331"/>
                </a:cubicBezTo>
                <a:lnTo>
                  <a:pt x="0" y="7331"/>
                </a:lnTo>
                <a:cubicBezTo>
                  <a:pt x="264" y="8468"/>
                  <a:pt x="1018" y="9439"/>
                  <a:pt x="2048" y="10001"/>
                </a:cubicBezTo>
                <a:cubicBezTo>
                  <a:pt x="2168" y="11079"/>
                  <a:pt x="2383" y="12145"/>
                  <a:pt x="2683" y="13175"/>
                </a:cubicBezTo>
                <a:cubicBezTo>
                  <a:pt x="2702" y="13233"/>
                  <a:pt x="2748" y="13258"/>
                  <a:pt x="2794" y="13258"/>
                </a:cubicBezTo>
                <a:cubicBezTo>
                  <a:pt x="2863" y="13258"/>
                  <a:pt x="2932" y="13202"/>
                  <a:pt x="2910" y="13116"/>
                </a:cubicBezTo>
                <a:cubicBezTo>
                  <a:pt x="2671" y="12313"/>
                  <a:pt x="2491" y="11499"/>
                  <a:pt x="2371" y="10672"/>
                </a:cubicBezTo>
                <a:cubicBezTo>
                  <a:pt x="2767" y="10349"/>
                  <a:pt x="3006" y="9882"/>
                  <a:pt x="3162" y="9403"/>
                </a:cubicBezTo>
                <a:cubicBezTo>
                  <a:pt x="3390" y="8732"/>
                  <a:pt x="3497" y="8013"/>
                  <a:pt x="3473" y="7307"/>
                </a:cubicBezTo>
                <a:lnTo>
                  <a:pt x="3473" y="7307"/>
                </a:lnTo>
                <a:cubicBezTo>
                  <a:pt x="2851" y="8289"/>
                  <a:pt x="2467" y="9403"/>
                  <a:pt x="2360" y="10564"/>
                </a:cubicBezTo>
                <a:cubicBezTo>
                  <a:pt x="2240" y="9750"/>
                  <a:pt x="2168" y="8912"/>
                  <a:pt x="2168" y="8085"/>
                </a:cubicBezTo>
                <a:cubicBezTo>
                  <a:pt x="2946" y="7271"/>
                  <a:pt x="3402" y="6193"/>
                  <a:pt x="3449" y="5067"/>
                </a:cubicBezTo>
                <a:lnTo>
                  <a:pt x="3449" y="5067"/>
                </a:lnTo>
                <a:cubicBezTo>
                  <a:pt x="2743" y="5714"/>
                  <a:pt x="2288" y="6588"/>
                  <a:pt x="2168" y="7534"/>
                </a:cubicBezTo>
                <a:cubicBezTo>
                  <a:pt x="2180" y="6840"/>
                  <a:pt x="2228" y="6133"/>
                  <a:pt x="2324" y="5426"/>
                </a:cubicBezTo>
                <a:cubicBezTo>
                  <a:pt x="3234" y="4720"/>
                  <a:pt x="3809" y="3654"/>
                  <a:pt x="3893" y="2492"/>
                </a:cubicBezTo>
                <a:lnTo>
                  <a:pt x="3893" y="2492"/>
                </a:lnTo>
                <a:cubicBezTo>
                  <a:pt x="3234" y="3139"/>
                  <a:pt x="2731" y="3929"/>
                  <a:pt x="2419" y="4803"/>
                </a:cubicBezTo>
                <a:cubicBezTo>
                  <a:pt x="2491" y="4336"/>
                  <a:pt x="2587" y="3881"/>
                  <a:pt x="2707" y="3426"/>
                </a:cubicBezTo>
                <a:cubicBezTo>
                  <a:pt x="3402" y="2432"/>
                  <a:pt x="3689" y="1198"/>
                  <a:pt x="35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4" name="Google Shape;544;p29"/>
          <p:cNvSpPr/>
          <p:nvPr/>
        </p:nvSpPr>
        <p:spPr>
          <a:xfrm>
            <a:off x="8268620" y="4284855"/>
            <a:ext cx="824007" cy="861299"/>
          </a:xfrm>
          <a:custGeom>
            <a:avLst/>
            <a:gdLst/>
            <a:ahLst/>
            <a:cxnLst/>
            <a:rect l="l" t="t" r="r" b="b"/>
            <a:pathLst>
              <a:path w="15379" h="16075" extrusionOk="0">
                <a:moveTo>
                  <a:pt x="0" y="0"/>
                </a:moveTo>
                <a:cubicBezTo>
                  <a:pt x="300" y="3126"/>
                  <a:pt x="2084" y="5929"/>
                  <a:pt x="4096" y="8349"/>
                </a:cubicBezTo>
                <a:cubicBezTo>
                  <a:pt x="6384" y="11115"/>
                  <a:pt x="9067" y="13618"/>
                  <a:pt x="12241" y="15271"/>
                </a:cubicBezTo>
                <a:cubicBezTo>
                  <a:pt x="13066" y="15699"/>
                  <a:pt x="13968" y="16075"/>
                  <a:pt x="14890" y="16075"/>
                </a:cubicBezTo>
                <a:cubicBezTo>
                  <a:pt x="15052" y="16075"/>
                  <a:pt x="15216" y="16063"/>
                  <a:pt x="15379" y="16038"/>
                </a:cubicBezTo>
                <a:lnTo>
                  <a:pt x="15379" y="15487"/>
                </a:lnTo>
                <a:lnTo>
                  <a:pt x="15211" y="15846"/>
                </a:lnTo>
                <a:cubicBezTo>
                  <a:pt x="13906" y="15211"/>
                  <a:pt x="12948" y="14050"/>
                  <a:pt x="12121" y="12852"/>
                </a:cubicBezTo>
                <a:cubicBezTo>
                  <a:pt x="9750" y="9426"/>
                  <a:pt x="8037" y="5450"/>
                  <a:pt x="4887" y="2719"/>
                </a:cubicBezTo>
                <a:cubicBezTo>
                  <a:pt x="3462" y="1486"/>
                  <a:pt x="1797" y="56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45" name="Google Shape;545;p29"/>
          <p:cNvGrpSpPr/>
          <p:nvPr/>
        </p:nvGrpSpPr>
        <p:grpSpPr>
          <a:xfrm rot="10800000" flipH="1">
            <a:off x="1534827" y="166"/>
            <a:ext cx="6074351" cy="306290"/>
            <a:chOff x="2458200" y="4841129"/>
            <a:chExt cx="4263300" cy="306290"/>
          </a:xfrm>
        </p:grpSpPr>
        <p:sp>
          <p:nvSpPr>
            <p:cNvPr id="546" name="Google Shape;546;p29"/>
            <p:cNvSpPr/>
            <p:nvPr/>
          </p:nvSpPr>
          <p:spPr>
            <a:xfrm rot="-5400000">
              <a:off x="4448945" y="2875526"/>
              <a:ext cx="302371" cy="4233577"/>
            </a:xfrm>
            <a:custGeom>
              <a:avLst/>
              <a:gdLst/>
              <a:ahLst/>
              <a:cxnLst/>
              <a:rect l="l" t="t" r="r" b="b"/>
              <a:pathLst>
                <a:path w="5334" h="20928" extrusionOk="0">
                  <a:moveTo>
                    <a:pt x="0" y="0"/>
                  </a:moveTo>
                  <a:lnTo>
                    <a:pt x="6" y="20844"/>
                  </a:lnTo>
                  <a:cubicBezTo>
                    <a:pt x="153" y="20884"/>
                    <a:pt x="312" y="20906"/>
                    <a:pt x="466" y="20918"/>
                  </a:cubicBezTo>
                  <a:cubicBezTo>
                    <a:pt x="549" y="20924"/>
                    <a:pt x="633" y="20928"/>
                    <a:pt x="716" y="20928"/>
                  </a:cubicBezTo>
                  <a:cubicBezTo>
                    <a:pt x="1470" y="20928"/>
                    <a:pt x="2204" y="20652"/>
                    <a:pt x="2772" y="20151"/>
                  </a:cubicBezTo>
                  <a:cubicBezTo>
                    <a:pt x="3408" y="19589"/>
                    <a:pt x="3817" y="18771"/>
                    <a:pt x="3947" y="17925"/>
                  </a:cubicBezTo>
                  <a:cubicBezTo>
                    <a:pt x="4192" y="16334"/>
                    <a:pt x="3413" y="14778"/>
                    <a:pt x="2726" y="13409"/>
                  </a:cubicBezTo>
                  <a:cubicBezTo>
                    <a:pt x="1994" y="11950"/>
                    <a:pt x="1534" y="10286"/>
                    <a:pt x="1704" y="8622"/>
                  </a:cubicBezTo>
                  <a:cubicBezTo>
                    <a:pt x="1840" y="7315"/>
                    <a:pt x="2425" y="6196"/>
                    <a:pt x="3135" y="5129"/>
                  </a:cubicBezTo>
                  <a:lnTo>
                    <a:pt x="3175" y="5066"/>
                  </a:lnTo>
                  <a:cubicBezTo>
                    <a:pt x="3885" y="4010"/>
                    <a:pt x="5333" y="2613"/>
                    <a:pt x="4407" y="1233"/>
                  </a:cubicBezTo>
                  <a:cubicBezTo>
                    <a:pt x="3913" y="494"/>
                    <a:pt x="2931" y="364"/>
                    <a:pt x="2136" y="227"/>
                  </a:cubicBezTo>
                  <a:cubicBezTo>
                    <a:pt x="1431" y="108"/>
                    <a:pt x="716" y="34"/>
                    <a:pt x="0" y="0"/>
                  </a:cubicBezTo>
                  <a:close/>
                </a:path>
              </a:pathLst>
            </a:custGeom>
            <a:solidFill>
              <a:srgbClr val="4A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7" name="Google Shape;547;p29"/>
            <p:cNvSpPr/>
            <p:nvPr/>
          </p:nvSpPr>
          <p:spPr>
            <a:xfrm rot="10789326">
              <a:off x="2470049" y="4869838"/>
              <a:ext cx="4239601" cy="271519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48" name="Google Shape;548;p29"/>
          <p:cNvSpPr/>
          <p:nvPr/>
        </p:nvSpPr>
        <p:spPr>
          <a:xfrm rot="10800000">
            <a:off x="164751" y="471549"/>
            <a:ext cx="209356" cy="208768"/>
          </a:xfrm>
          <a:custGeom>
            <a:avLst/>
            <a:gdLst/>
            <a:ahLst/>
            <a:cxnLst/>
            <a:rect l="l" t="t" r="r" b="b"/>
            <a:pathLst>
              <a:path w="4193" h="4181" extrusionOk="0">
                <a:moveTo>
                  <a:pt x="2073" y="0"/>
                </a:moveTo>
                <a:cubicBezTo>
                  <a:pt x="2013" y="0"/>
                  <a:pt x="1953" y="60"/>
                  <a:pt x="1953" y="120"/>
                </a:cubicBezTo>
                <a:cubicBezTo>
                  <a:pt x="1953" y="1126"/>
                  <a:pt x="1139" y="1940"/>
                  <a:pt x="132" y="1940"/>
                </a:cubicBezTo>
                <a:cubicBezTo>
                  <a:pt x="61" y="1940"/>
                  <a:pt x="1" y="2000"/>
                  <a:pt x="1" y="2072"/>
                </a:cubicBezTo>
                <a:lnTo>
                  <a:pt x="1" y="2108"/>
                </a:lnTo>
                <a:cubicBezTo>
                  <a:pt x="1" y="2180"/>
                  <a:pt x="61" y="2240"/>
                  <a:pt x="132" y="2240"/>
                </a:cubicBezTo>
                <a:cubicBezTo>
                  <a:pt x="1139" y="2240"/>
                  <a:pt x="1953" y="3054"/>
                  <a:pt x="1953" y="4048"/>
                </a:cubicBezTo>
                <a:cubicBezTo>
                  <a:pt x="1953" y="4120"/>
                  <a:pt x="2013" y="4180"/>
                  <a:pt x="2073" y="4180"/>
                </a:cubicBezTo>
                <a:lnTo>
                  <a:pt x="2121" y="4180"/>
                </a:lnTo>
                <a:cubicBezTo>
                  <a:pt x="2181" y="4180"/>
                  <a:pt x="2240" y="4120"/>
                  <a:pt x="2240" y="4048"/>
                </a:cubicBezTo>
                <a:cubicBezTo>
                  <a:pt x="2240" y="3054"/>
                  <a:pt x="3055" y="2240"/>
                  <a:pt x="4061" y="2240"/>
                </a:cubicBezTo>
                <a:cubicBezTo>
                  <a:pt x="4133" y="2240"/>
                  <a:pt x="4193" y="2180"/>
                  <a:pt x="4193" y="2108"/>
                </a:cubicBezTo>
                <a:lnTo>
                  <a:pt x="4193" y="2072"/>
                </a:lnTo>
                <a:cubicBezTo>
                  <a:pt x="4193" y="2000"/>
                  <a:pt x="4133" y="1940"/>
                  <a:pt x="4061" y="1940"/>
                </a:cubicBezTo>
                <a:cubicBezTo>
                  <a:pt x="3055" y="1940"/>
                  <a:pt x="2240" y="1126"/>
                  <a:pt x="2240" y="120"/>
                </a:cubicBezTo>
                <a:cubicBezTo>
                  <a:pt x="2240" y="60"/>
                  <a:pt x="2181" y="0"/>
                  <a:pt x="21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9" name="Google Shape;549;p29"/>
          <p:cNvSpPr/>
          <p:nvPr/>
        </p:nvSpPr>
        <p:spPr>
          <a:xfrm rot="10800000">
            <a:off x="453604" y="411779"/>
            <a:ext cx="150140" cy="150147"/>
          </a:xfrm>
          <a:custGeom>
            <a:avLst/>
            <a:gdLst/>
            <a:ahLst/>
            <a:cxnLst/>
            <a:rect l="l" t="t" r="r" b="b"/>
            <a:pathLst>
              <a:path w="3007" h="3007" extrusionOk="0">
                <a:moveTo>
                  <a:pt x="1486" y="0"/>
                </a:moveTo>
                <a:cubicBezTo>
                  <a:pt x="1438" y="0"/>
                  <a:pt x="1402" y="48"/>
                  <a:pt x="1402" y="96"/>
                </a:cubicBezTo>
                <a:cubicBezTo>
                  <a:pt x="1402" y="815"/>
                  <a:pt x="815" y="1402"/>
                  <a:pt x="96" y="1402"/>
                </a:cubicBezTo>
                <a:cubicBezTo>
                  <a:pt x="48" y="1402"/>
                  <a:pt x="1" y="1438"/>
                  <a:pt x="1" y="1486"/>
                </a:cubicBezTo>
                <a:lnTo>
                  <a:pt x="1" y="1522"/>
                </a:lnTo>
                <a:cubicBezTo>
                  <a:pt x="1" y="1569"/>
                  <a:pt x="48" y="1605"/>
                  <a:pt x="96" y="1605"/>
                </a:cubicBezTo>
                <a:cubicBezTo>
                  <a:pt x="815" y="1605"/>
                  <a:pt x="1402" y="2192"/>
                  <a:pt x="1402" y="2911"/>
                </a:cubicBezTo>
                <a:cubicBezTo>
                  <a:pt x="1402" y="2959"/>
                  <a:pt x="1438" y="3007"/>
                  <a:pt x="1486" y="3007"/>
                </a:cubicBezTo>
                <a:lnTo>
                  <a:pt x="1522" y="3007"/>
                </a:lnTo>
                <a:cubicBezTo>
                  <a:pt x="1570" y="3007"/>
                  <a:pt x="1605" y="2959"/>
                  <a:pt x="1605" y="2911"/>
                </a:cubicBezTo>
                <a:cubicBezTo>
                  <a:pt x="1605" y="2192"/>
                  <a:pt x="2192" y="1605"/>
                  <a:pt x="2911" y="1605"/>
                </a:cubicBezTo>
                <a:cubicBezTo>
                  <a:pt x="2959" y="1605"/>
                  <a:pt x="3007" y="1569"/>
                  <a:pt x="3007" y="1522"/>
                </a:cubicBezTo>
                <a:lnTo>
                  <a:pt x="3007" y="1486"/>
                </a:lnTo>
                <a:cubicBezTo>
                  <a:pt x="3007" y="1438"/>
                  <a:pt x="2959" y="1402"/>
                  <a:pt x="2911" y="1402"/>
                </a:cubicBezTo>
                <a:cubicBezTo>
                  <a:pt x="2192" y="1402"/>
                  <a:pt x="1605" y="815"/>
                  <a:pt x="1605" y="96"/>
                </a:cubicBezTo>
                <a:cubicBezTo>
                  <a:pt x="1605" y="48"/>
                  <a:pt x="1570" y="0"/>
                  <a:pt x="15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0" name="Google Shape;550;p29"/>
          <p:cNvSpPr/>
          <p:nvPr/>
        </p:nvSpPr>
        <p:spPr>
          <a:xfrm rot="10800000">
            <a:off x="305255" y="315461"/>
            <a:ext cx="89175" cy="89179"/>
          </a:xfrm>
          <a:custGeom>
            <a:avLst/>
            <a:gdLst/>
            <a:ahLst/>
            <a:cxnLst/>
            <a:rect l="l" t="t" r="r" b="b"/>
            <a:pathLst>
              <a:path w="1786" h="1786" extrusionOk="0">
                <a:moveTo>
                  <a:pt x="887" y="0"/>
                </a:moveTo>
                <a:cubicBezTo>
                  <a:pt x="851" y="0"/>
                  <a:pt x="827" y="24"/>
                  <a:pt x="827" y="48"/>
                </a:cubicBezTo>
                <a:cubicBezTo>
                  <a:pt x="827" y="480"/>
                  <a:pt x="480" y="827"/>
                  <a:pt x="48" y="827"/>
                </a:cubicBezTo>
                <a:cubicBezTo>
                  <a:pt x="24" y="827"/>
                  <a:pt x="1" y="851"/>
                  <a:pt x="1" y="887"/>
                </a:cubicBezTo>
                <a:lnTo>
                  <a:pt x="1" y="899"/>
                </a:lnTo>
                <a:cubicBezTo>
                  <a:pt x="1" y="935"/>
                  <a:pt x="24" y="959"/>
                  <a:pt x="48" y="959"/>
                </a:cubicBezTo>
                <a:cubicBezTo>
                  <a:pt x="480" y="959"/>
                  <a:pt x="827" y="1306"/>
                  <a:pt x="827" y="1737"/>
                </a:cubicBezTo>
                <a:cubicBezTo>
                  <a:pt x="827" y="1761"/>
                  <a:pt x="851" y="1785"/>
                  <a:pt x="887" y="1785"/>
                </a:cubicBezTo>
                <a:lnTo>
                  <a:pt x="899" y="1785"/>
                </a:lnTo>
                <a:cubicBezTo>
                  <a:pt x="935" y="1785"/>
                  <a:pt x="959" y="1761"/>
                  <a:pt x="959" y="1737"/>
                </a:cubicBezTo>
                <a:cubicBezTo>
                  <a:pt x="959" y="1306"/>
                  <a:pt x="1306" y="959"/>
                  <a:pt x="1737" y="959"/>
                </a:cubicBezTo>
                <a:cubicBezTo>
                  <a:pt x="1761" y="959"/>
                  <a:pt x="1785" y="935"/>
                  <a:pt x="1785" y="899"/>
                </a:cubicBezTo>
                <a:lnTo>
                  <a:pt x="1785" y="887"/>
                </a:lnTo>
                <a:cubicBezTo>
                  <a:pt x="1785" y="851"/>
                  <a:pt x="1761" y="827"/>
                  <a:pt x="1737" y="827"/>
                </a:cubicBezTo>
                <a:cubicBezTo>
                  <a:pt x="1306" y="827"/>
                  <a:pt x="959" y="480"/>
                  <a:pt x="959" y="48"/>
                </a:cubicBezTo>
                <a:cubicBezTo>
                  <a:pt x="959" y="24"/>
                  <a:pt x="935" y="0"/>
                  <a:pt x="8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1" name="Google Shape;551;p29"/>
          <p:cNvSpPr/>
          <p:nvPr/>
        </p:nvSpPr>
        <p:spPr>
          <a:xfrm rot="10800000">
            <a:off x="8573216" y="359504"/>
            <a:ext cx="297233" cy="296649"/>
          </a:xfrm>
          <a:custGeom>
            <a:avLst/>
            <a:gdLst/>
            <a:ahLst/>
            <a:cxnLst/>
            <a:rect l="l" t="t" r="r" b="b"/>
            <a:pathLst>
              <a:path w="5953" h="5941" extrusionOk="0">
                <a:moveTo>
                  <a:pt x="2947" y="0"/>
                </a:moveTo>
                <a:cubicBezTo>
                  <a:pt x="2851" y="0"/>
                  <a:pt x="2767" y="84"/>
                  <a:pt x="2767" y="180"/>
                </a:cubicBezTo>
                <a:cubicBezTo>
                  <a:pt x="2767" y="1605"/>
                  <a:pt x="1617" y="2767"/>
                  <a:pt x="192" y="2767"/>
                </a:cubicBezTo>
                <a:cubicBezTo>
                  <a:pt x="84" y="2767"/>
                  <a:pt x="0" y="2851"/>
                  <a:pt x="12" y="2946"/>
                </a:cubicBezTo>
                <a:lnTo>
                  <a:pt x="12" y="3006"/>
                </a:lnTo>
                <a:cubicBezTo>
                  <a:pt x="0" y="3102"/>
                  <a:pt x="84" y="3186"/>
                  <a:pt x="192" y="3186"/>
                </a:cubicBezTo>
                <a:cubicBezTo>
                  <a:pt x="1617" y="3186"/>
                  <a:pt x="2767" y="4336"/>
                  <a:pt x="2767" y="5761"/>
                </a:cubicBezTo>
                <a:cubicBezTo>
                  <a:pt x="2767" y="5869"/>
                  <a:pt x="2851" y="5941"/>
                  <a:pt x="2947" y="5941"/>
                </a:cubicBezTo>
                <a:lnTo>
                  <a:pt x="3006" y="5941"/>
                </a:lnTo>
                <a:cubicBezTo>
                  <a:pt x="3102" y="5941"/>
                  <a:pt x="3186" y="5857"/>
                  <a:pt x="3186" y="5761"/>
                </a:cubicBezTo>
                <a:cubicBezTo>
                  <a:pt x="3186" y="4336"/>
                  <a:pt x="4348" y="3186"/>
                  <a:pt x="5773" y="3174"/>
                </a:cubicBezTo>
                <a:cubicBezTo>
                  <a:pt x="5869" y="3174"/>
                  <a:pt x="5953" y="3102"/>
                  <a:pt x="5953" y="2994"/>
                </a:cubicBezTo>
                <a:lnTo>
                  <a:pt x="5953" y="2946"/>
                </a:lnTo>
                <a:cubicBezTo>
                  <a:pt x="5953" y="2839"/>
                  <a:pt x="5869" y="2767"/>
                  <a:pt x="5773" y="2767"/>
                </a:cubicBezTo>
                <a:cubicBezTo>
                  <a:pt x="4348" y="2755"/>
                  <a:pt x="3186" y="1605"/>
                  <a:pt x="3186" y="180"/>
                </a:cubicBezTo>
                <a:cubicBezTo>
                  <a:pt x="3186" y="84"/>
                  <a:pt x="3102" y="0"/>
                  <a:pt x="30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2" name="Google Shape;552;p29"/>
          <p:cNvSpPr/>
          <p:nvPr/>
        </p:nvSpPr>
        <p:spPr>
          <a:xfrm rot="10800000">
            <a:off x="8310669" y="266781"/>
            <a:ext cx="212951" cy="213062"/>
          </a:xfrm>
          <a:custGeom>
            <a:avLst/>
            <a:gdLst/>
            <a:ahLst/>
            <a:cxnLst/>
            <a:rect l="l" t="t" r="r" b="b"/>
            <a:pathLst>
              <a:path w="4265" h="4267" extrusionOk="0">
                <a:moveTo>
                  <a:pt x="2175" y="1"/>
                </a:moveTo>
                <a:cubicBezTo>
                  <a:pt x="2169" y="1"/>
                  <a:pt x="2163" y="1"/>
                  <a:pt x="2157" y="2"/>
                </a:cubicBezTo>
                <a:lnTo>
                  <a:pt x="2121" y="2"/>
                </a:lnTo>
                <a:cubicBezTo>
                  <a:pt x="2037" y="2"/>
                  <a:pt x="1989" y="50"/>
                  <a:pt x="1989" y="122"/>
                </a:cubicBezTo>
                <a:cubicBezTo>
                  <a:pt x="1989" y="1152"/>
                  <a:pt x="1151" y="1979"/>
                  <a:pt x="133" y="1979"/>
                </a:cubicBezTo>
                <a:cubicBezTo>
                  <a:pt x="61" y="1979"/>
                  <a:pt x="1" y="2038"/>
                  <a:pt x="1" y="2110"/>
                </a:cubicBezTo>
                <a:lnTo>
                  <a:pt x="1" y="2146"/>
                </a:lnTo>
                <a:cubicBezTo>
                  <a:pt x="1" y="2218"/>
                  <a:pt x="61" y="2278"/>
                  <a:pt x="133" y="2278"/>
                </a:cubicBezTo>
                <a:cubicBezTo>
                  <a:pt x="1151" y="2278"/>
                  <a:pt x="1989" y="3116"/>
                  <a:pt x="1989" y="4134"/>
                </a:cubicBezTo>
                <a:cubicBezTo>
                  <a:pt x="1989" y="4206"/>
                  <a:pt x="2037" y="4266"/>
                  <a:pt x="2121" y="4266"/>
                </a:cubicBezTo>
                <a:lnTo>
                  <a:pt x="2157" y="4266"/>
                </a:lnTo>
                <a:cubicBezTo>
                  <a:pt x="2229" y="4266"/>
                  <a:pt x="2289" y="4206"/>
                  <a:pt x="2289" y="4134"/>
                </a:cubicBezTo>
                <a:cubicBezTo>
                  <a:pt x="2289" y="3116"/>
                  <a:pt x="3115" y="2278"/>
                  <a:pt x="4145" y="2278"/>
                </a:cubicBezTo>
                <a:cubicBezTo>
                  <a:pt x="4217" y="2278"/>
                  <a:pt x="4265" y="2218"/>
                  <a:pt x="4265" y="2146"/>
                </a:cubicBezTo>
                <a:lnTo>
                  <a:pt x="4265" y="2110"/>
                </a:lnTo>
                <a:cubicBezTo>
                  <a:pt x="4265" y="2038"/>
                  <a:pt x="4217" y="1979"/>
                  <a:pt x="4145" y="1979"/>
                </a:cubicBezTo>
                <a:cubicBezTo>
                  <a:pt x="3115" y="1979"/>
                  <a:pt x="2289" y="1152"/>
                  <a:pt x="2289" y="122"/>
                </a:cubicBezTo>
                <a:cubicBezTo>
                  <a:pt x="2289" y="56"/>
                  <a:pt x="2239" y="1"/>
                  <a:pt x="217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3" name="Google Shape;553;p29"/>
          <p:cNvSpPr/>
          <p:nvPr/>
        </p:nvSpPr>
        <p:spPr>
          <a:xfrm rot="10800000">
            <a:off x="8695191" y="137008"/>
            <a:ext cx="126822" cy="126829"/>
          </a:xfrm>
          <a:custGeom>
            <a:avLst/>
            <a:gdLst/>
            <a:ahLst/>
            <a:cxnLst/>
            <a:rect l="l" t="t" r="r" b="b"/>
            <a:pathLst>
              <a:path w="2540" h="2540" extrusionOk="0">
                <a:moveTo>
                  <a:pt x="1258" y="0"/>
                </a:moveTo>
                <a:cubicBezTo>
                  <a:pt x="1210" y="0"/>
                  <a:pt x="1174" y="36"/>
                  <a:pt x="1186" y="72"/>
                </a:cubicBezTo>
                <a:cubicBezTo>
                  <a:pt x="1174" y="683"/>
                  <a:pt x="683" y="1174"/>
                  <a:pt x="72" y="1186"/>
                </a:cubicBezTo>
                <a:cubicBezTo>
                  <a:pt x="67" y="1184"/>
                  <a:pt x="63" y="1183"/>
                  <a:pt x="58" y="1183"/>
                </a:cubicBezTo>
                <a:cubicBezTo>
                  <a:pt x="27" y="1183"/>
                  <a:pt x="0" y="1216"/>
                  <a:pt x="0" y="1258"/>
                </a:cubicBezTo>
                <a:lnTo>
                  <a:pt x="0" y="1282"/>
                </a:lnTo>
                <a:cubicBezTo>
                  <a:pt x="0" y="1318"/>
                  <a:pt x="36" y="1353"/>
                  <a:pt x="72" y="1353"/>
                </a:cubicBezTo>
                <a:cubicBezTo>
                  <a:pt x="683" y="1353"/>
                  <a:pt x="1174" y="1857"/>
                  <a:pt x="1186" y="2467"/>
                </a:cubicBezTo>
                <a:cubicBezTo>
                  <a:pt x="1174" y="2503"/>
                  <a:pt x="1210" y="2539"/>
                  <a:pt x="1258" y="2539"/>
                </a:cubicBezTo>
                <a:lnTo>
                  <a:pt x="1282" y="2539"/>
                </a:lnTo>
                <a:cubicBezTo>
                  <a:pt x="1318" y="2539"/>
                  <a:pt x="1354" y="2503"/>
                  <a:pt x="1354" y="2467"/>
                </a:cubicBezTo>
                <a:cubicBezTo>
                  <a:pt x="1354" y="1857"/>
                  <a:pt x="1857" y="1353"/>
                  <a:pt x="2468" y="1353"/>
                </a:cubicBezTo>
                <a:cubicBezTo>
                  <a:pt x="2504" y="1353"/>
                  <a:pt x="2539" y="1318"/>
                  <a:pt x="2539" y="1282"/>
                </a:cubicBezTo>
                <a:lnTo>
                  <a:pt x="2539" y="1258"/>
                </a:lnTo>
                <a:cubicBezTo>
                  <a:pt x="2539" y="1210"/>
                  <a:pt x="2504" y="1186"/>
                  <a:pt x="2468" y="1186"/>
                </a:cubicBezTo>
                <a:cubicBezTo>
                  <a:pt x="1857" y="1174"/>
                  <a:pt x="1354" y="683"/>
                  <a:pt x="1354" y="72"/>
                </a:cubicBezTo>
                <a:cubicBezTo>
                  <a:pt x="1354" y="36"/>
                  <a:pt x="1318" y="0"/>
                  <a:pt x="128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4" name="Google Shape;554;p29"/>
          <p:cNvSpPr/>
          <p:nvPr/>
        </p:nvSpPr>
        <p:spPr>
          <a:xfrm rot="10800000">
            <a:off x="887854" y="599301"/>
            <a:ext cx="57416" cy="56860"/>
          </a:xfrm>
          <a:custGeom>
            <a:avLst/>
            <a:gdLst/>
            <a:ahLst/>
            <a:cxnLst/>
            <a:rect l="l" t="t" r="r" b="b"/>
            <a:pathLst>
              <a:path w="720" h="713" extrusionOk="0">
                <a:moveTo>
                  <a:pt x="322" y="1"/>
                </a:moveTo>
                <a:cubicBezTo>
                  <a:pt x="288" y="1"/>
                  <a:pt x="255" y="12"/>
                  <a:pt x="229" y="29"/>
                </a:cubicBezTo>
                <a:cubicBezTo>
                  <a:pt x="181" y="41"/>
                  <a:pt x="145" y="65"/>
                  <a:pt x="109" y="101"/>
                </a:cubicBezTo>
                <a:cubicBezTo>
                  <a:pt x="73" y="137"/>
                  <a:pt x="49" y="173"/>
                  <a:pt x="37" y="221"/>
                </a:cubicBezTo>
                <a:cubicBezTo>
                  <a:pt x="13" y="257"/>
                  <a:pt x="1" y="305"/>
                  <a:pt x="1" y="353"/>
                </a:cubicBezTo>
                <a:lnTo>
                  <a:pt x="13" y="449"/>
                </a:lnTo>
                <a:cubicBezTo>
                  <a:pt x="37" y="509"/>
                  <a:pt x="61" y="556"/>
                  <a:pt x="109" y="604"/>
                </a:cubicBezTo>
                <a:lnTo>
                  <a:pt x="181" y="664"/>
                </a:lnTo>
                <a:cubicBezTo>
                  <a:pt x="240" y="688"/>
                  <a:pt x="300" y="712"/>
                  <a:pt x="360" y="712"/>
                </a:cubicBezTo>
                <a:cubicBezTo>
                  <a:pt x="408" y="712"/>
                  <a:pt x="456" y="700"/>
                  <a:pt x="492" y="676"/>
                </a:cubicBezTo>
                <a:cubicBezTo>
                  <a:pt x="540" y="664"/>
                  <a:pt x="576" y="640"/>
                  <a:pt x="612" y="604"/>
                </a:cubicBezTo>
                <a:cubicBezTo>
                  <a:pt x="648" y="568"/>
                  <a:pt x="672" y="533"/>
                  <a:pt x="684" y="497"/>
                </a:cubicBezTo>
                <a:cubicBezTo>
                  <a:pt x="708" y="449"/>
                  <a:pt x="720" y="401"/>
                  <a:pt x="720" y="353"/>
                </a:cubicBezTo>
                <a:lnTo>
                  <a:pt x="708" y="257"/>
                </a:lnTo>
                <a:cubicBezTo>
                  <a:pt x="684" y="197"/>
                  <a:pt x="648" y="149"/>
                  <a:pt x="612" y="101"/>
                </a:cubicBezTo>
                <a:lnTo>
                  <a:pt x="540" y="53"/>
                </a:lnTo>
                <a:cubicBezTo>
                  <a:pt x="491" y="24"/>
                  <a:pt x="441" y="2"/>
                  <a:pt x="392" y="2"/>
                </a:cubicBezTo>
                <a:cubicBezTo>
                  <a:pt x="381" y="2"/>
                  <a:pt x="371" y="3"/>
                  <a:pt x="360" y="6"/>
                </a:cubicBezTo>
                <a:cubicBezTo>
                  <a:pt x="347" y="2"/>
                  <a:pt x="335" y="1"/>
                  <a:pt x="3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5" name="Google Shape;555;p29"/>
          <p:cNvSpPr/>
          <p:nvPr/>
        </p:nvSpPr>
        <p:spPr>
          <a:xfrm rot="10800000">
            <a:off x="584419" y="656158"/>
            <a:ext cx="94657" cy="72650"/>
          </a:xfrm>
          <a:custGeom>
            <a:avLst/>
            <a:gdLst/>
            <a:ahLst/>
            <a:cxnLst/>
            <a:rect l="l" t="t" r="r" b="b"/>
            <a:pathLst>
              <a:path w="1187" h="911" extrusionOk="0">
                <a:moveTo>
                  <a:pt x="588" y="0"/>
                </a:moveTo>
                <a:cubicBezTo>
                  <a:pt x="1" y="0"/>
                  <a:pt x="1" y="910"/>
                  <a:pt x="588" y="910"/>
                </a:cubicBezTo>
                <a:cubicBezTo>
                  <a:pt x="1175" y="910"/>
                  <a:pt x="1187" y="0"/>
                  <a:pt x="5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6" name="Google Shape;556;p29"/>
          <p:cNvSpPr/>
          <p:nvPr/>
        </p:nvSpPr>
        <p:spPr>
          <a:xfrm rot="10800000">
            <a:off x="236927" y="86291"/>
            <a:ext cx="64992" cy="50719"/>
          </a:xfrm>
          <a:custGeom>
            <a:avLst/>
            <a:gdLst/>
            <a:ahLst/>
            <a:cxnLst/>
            <a:rect l="l" t="t" r="r" b="b"/>
            <a:pathLst>
              <a:path w="815" h="636" extrusionOk="0">
                <a:moveTo>
                  <a:pt x="407" y="1"/>
                </a:moveTo>
                <a:cubicBezTo>
                  <a:pt x="0" y="1"/>
                  <a:pt x="0" y="635"/>
                  <a:pt x="407" y="635"/>
                </a:cubicBezTo>
                <a:cubicBezTo>
                  <a:pt x="815" y="635"/>
                  <a:pt x="815" y="1"/>
                  <a:pt x="4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7" name="Google Shape;557;p29"/>
          <p:cNvSpPr/>
          <p:nvPr/>
        </p:nvSpPr>
        <p:spPr>
          <a:xfrm>
            <a:off x="8870437" y="728817"/>
            <a:ext cx="57416" cy="56860"/>
          </a:xfrm>
          <a:custGeom>
            <a:avLst/>
            <a:gdLst/>
            <a:ahLst/>
            <a:cxnLst/>
            <a:rect l="l" t="t" r="r" b="b"/>
            <a:pathLst>
              <a:path w="720" h="713" extrusionOk="0">
                <a:moveTo>
                  <a:pt x="322" y="1"/>
                </a:moveTo>
                <a:cubicBezTo>
                  <a:pt x="288" y="1"/>
                  <a:pt x="255" y="12"/>
                  <a:pt x="229" y="29"/>
                </a:cubicBezTo>
                <a:cubicBezTo>
                  <a:pt x="181" y="41"/>
                  <a:pt x="145" y="65"/>
                  <a:pt x="109" y="101"/>
                </a:cubicBezTo>
                <a:cubicBezTo>
                  <a:pt x="73" y="137"/>
                  <a:pt x="49" y="173"/>
                  <a:pt x="37" y="221"/>
                </a:cubicBezTo>
                <a:cubicBezTo>
                  <a:pt x="13" y="257"/>
                  <a:pt x="1" y="305"/>
                  <a:pt x="1" y="353"/>
                </a:cubicBezTo>
                <a:lnTo>
                  <a:pt x="13" y="449"/>
                </a:lnTo>
                <a:cubicBezTo>
                  <a:pt x="37" y="509"/>
                  <a:pt x="61" y="556"/>
                  <a:pt x="109" y="604"/>
                </a:cubicBezTo>
                <a:lnTo>
                  <a:pt x="181" y="664"/>
                </a:lnTo>
                <a:cubicBezTo>
                  <a:pt x="240" y="688"/>
                  <a:pt x="300" y="712"/>
                  <a:pt x="360" y="712"/>
                </a:cubicBezTo>
                <a:cubicBezTo>
                  <a:pt x="408" y="712"/>
                  <a:pt x="456" y="700"/>
                  <a:pt x="492" y="676"/>
                </a:cubicBezTo>
                <a:cubicBezTo>
                  <a:pt x="540" y="664"/>
                  <a:pt x="576" y="640"/>
                  <a:pt x="612" y="604"/>
                </a:cubicBezTo>
                <a:cubicBezTo>
                  <a:pt x="648" y="568"/>
                  <a:pt x="672" y="533"/>
                  <a:pt x="684" y="497"/>
                </a:cubicBezTo>
                <a:cubicBezTo>
                  <a:pt x="708" y="449"/>
                  <a:pt x="720" y="401"/>
                  <a:pt x="720" y="353"/>
                </a:cubicBezTo>
                <a:lnTo>
                  <a:pt x="708" y="257"/>
                </a:lnTo>
                <a:cubicBezTo>
                  <a:pt x="684" y="197"/>
                  <a:pt x="648" y="149"/>
                  <a:pt x="612" y="101"/>
                </a:cubicBezTo>
                <a:lnTo>
                  <a:pt x="540" y="53"/>
                </a:lnTo>
                <a:cubicBezTo>
                  <a:pt x="491" y="24"/>
                  <a:pt x="441" y="2"/>
                  <a:pt x="392" y="2"/>
                </a:cubicBezTo>
                <a:cubicBezTo>
                  <a:pt x="381" y="2"/>
                  <a:pt x="371" y="3"/>
                  <a:pt x="360" y="6"/>
                </a:cubicBezTo>
                <a:cubicBezTo>
                  <a:pt x="347" y="2"/>
                  <a:pt x="335" y="1"/>
                  <a:pt x="3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8" name="Google Shape;558;p29"/>
          <p:cNvSpPr/>
          <p:nvPr/>
        </p:nvSpPr>
        <p:spPr>
          <a:xfrm>
            <a:off x="8510044" y="75325"/>
            <a:ext cx="94657" cy="72650"/>
          </a:xfrm>
          <a:custGeom>
            <a:avLst/>
            <a:gdLst/>
            <a:ahLst/>
            <a:cxnLst/>
            <a:rect l="l" t="t" r="r" b="b"/>
            <a:pathLst>
              <a:path w="1187" h="911" extrusionOk="0">
                <a:moveTo>
                  <a:pt x="588" y="0"/>
                </a:moveTo>
                <a:cubicBezTo>
                  <a:pt x="1" y="0"/>
                  <a:pt x="1" y="910"/>
                  <a:pt x="588" y="910"/>
                </a:cubicBezTo>
                <a:cubicBezTo>
                  <a:pt x="1175" y="910"/>
                  <a:pt x="1187" y="0"/>
                  <a:pt x="5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9" name="Google Shape;559;p29"/>
          <p:cNvSpPr/>
          <p:nvPr/>
        </p:nvSpPr>
        <p:spPr>
          <a:xfrm>
            <a:off x="8280877" y="550578"/>
            <a:ext cx="64992" cy="50719"/>
          </a:xfrm>
          <a:custGeom>
            <a:avLst/>
            <a:gdLst/>
            <a:ahLst/>
            <a:cxnLst/>
            <a:rect l="l" t="t" r="r" b="b"/>
            <a:pathLst>
              <a:path w="815" h="636" extrusionOk="0">
                <a:moveTo>
                  <a:pt x="407" y="1"/>
                </a:moveTo>
                <a:cubicBezTo>
                  <a:pt x="0" y="1"/>
                  <a:pt x="0" y="635"/>
                  <a:pt x="407" y="635"/>
                </a:cubicBezTo>
                <a:cubicBezTo>
                  <a:pt x="815" y="635"/>
                  <a:pt x="815" y="1"/>
                  <a:pt x="4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213" y="2468066"/>
            <a:ext cx="9144157" cy="2674842"/>
            <a:chOff x="211" y="2468066"/>
            <a:chExt cx="9144157" cy="2674842"/>
          </a:xfrm>
        </p:grpSpPr>
        <p:sp>
          <p:nvSpPr>
            <p:cNvPr id="57" name="Google Shape;57;p8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62000" y="2202675"/>
            <a:ext cx="76200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60" name="Google Shape;60;p8"/>
          <p:cNvGrpSpPr/>
          <p:nvPr/>
        </p:nvGrpSpPr>
        <p:grpSpPr>
          <a:xfrm>
            <a:off x="4258527" y="4588650"/>
            <a:ext cx="5723675" cy="1888350"/>
            <a:chOff x="2315700" y="3585450"/>
            <a:chExt cx="5723675" cy="1888350"/>
          </a:xfrm>
        </p:grpSpPr>
        <p:sp>
          <p:nvSpPr>
            <p:cNvPr id="61" name="Google Shape;61;p8"/>
            <p:cNvSpPr/>
            <p:nvPr/>
          </p:nvSpPr>
          <p:spPr>
            <a:xfrm>
              <a:off x="2315700" y="3585450"/>
              <a:ext cx="5723675" cy="1888350"/>
            </a:xfrm>
            <a:custGeom>
              <a:avLst/>
              <a:gdLst/>
              <a:ahLst/>
              <a:cxnLst/>
              <a:rect l="l" t="t" r="r" b="b"/>
              <a:pathLst>
                <a:path w="228947" h="75534" extrusionOk="0">
                  <a:moveTo>
                    <a:pt x="228946" y="1"/>
                  </a:moveTo>
                  <a:cubicBezTo>
                    <a:pt x="228946" y="1"/>
                    <a:pt x="201187" y="13171"/>
                    <a:pt x="162466" y="13171"/>
                  </a:cubicBezTo>
                  <a:cubicBezTo>
                    <a:pt x="147716" y="13171"/>
                    <a:pt x="131375" y="11260"/>
                    <a:pt x="114373" y="5982"/>
                  </a:cubicBezTo>
                  <a:cubicBezTo>
                    <a:pt x="100410" y="1711"/>
                    <a:pt x="88185" y="61"/>
                    <a:pt x="77629" y="61"/>
                  </a:cubicBezTo>
                  <a:cubicBezTo>
                    <a:pt x="41886" y="61"/>
                    <a:pt x="25271" y="18976"/>
                    <a:pt x="25116" y="19120"/>
                  </a:cubicBezTo>
                  <a:cubicBezTo>
                    <a:pt x="20680" y="24730"/>
                    <a:pt x="19320" y="29552"/>
                    <a:pt x="23385" y="33231"/>
                  </a:cubicBezTo>
                  <a:cubicBezTo>
                    <a:pt x="38068" y="45982"/>
                    <a:pt x="41545" y="59305"/>
                    <a:pt x="0" y="75533"/>
                  </a:cubicBezTo>
                  <a:lnTo>
                    <a:pt x="228946" y="75533"/>
                  </a:lnTo>
                  <a:lnTo>
                    <a:pt x="2289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2798675" y="3590100"/>
              <a:ext cx="3646825" cy="1835025"/>
            </a:xfrm>
            <a:custGeom>
              <a:avLst/>
              <a:gdLst/>
              <a:ahLst/>
              <a:cxnLst/>
              <a:rect l="l" t="t" r="r" b="b"/>
              <a:pathLst>
                <a:path w="145873" h="73401" extrusionOk="0">
                  <a:moveTo>
                    <a:pt x="52365" y="0"/>
                  </a:moveTo>
                  <a:lnTo>
                    <a:pt x="52365" y="0"/>
                  </a:lnTo>
                  <a:cubicBezTo>
                    <a:pt x="20681" y="1932"/>
                    <a:pt x="5998" y="18748"/>
                    <a:pt x="5797" y="18934"/>
                  </a:cubicBezTo>
                  <a:cubicBezTo>
                    <a:pt x="1361" y="24544"/>
                    <a:pt x="1" y="29366"/>
                    <a:pt x="4066" y="33045"/>
                  </a:cubicBezTo>
                  <a:cubicBezTo>
                    <a:pt x="13138" y="40958"/>
                    <a:pt x="17976" y="49072"/>
                    <a:pt x="10248" y="58160"/>
                  </a:cubicBezTo>
                  <a:cubicBezTo>
                    <a:pt x="11021" y="58732"/>
                    <a:pt x="11979" y="59320"/>
                    <a:pt x="12752" y="59892"/>
                  </a:cubicBezTo>
                  <a:cubicBezTo>
                    <a:pt x="29753" y="71870"/>
                    <a:pt x="44822" y="72256"/>
                    <a:pt x="60479" y="73029"/>
                  </a:cubicBezTo>
                  <a:cubicBezTo>
                    <a:pt x="64733" y="73294"/>
                    <a:pt x="70001" y="73401"/>
                    <a:pt x="75588" y="73401"/>
                  </a:cubicBezTo>
                  <a:cubicBezTo>
                    <a:pt x="90549" y="73401"/>
                    <a:pt x="107798" y="72633"/>
                    <a:pt x="113987" y="72071"/>
                  </a:cubicBezTo>
                  <a:cubicBezTo>
                    <a:pt x="122488" y="71298"/>
                    <a:pt x="145872" y="48686"/>
                    <a:pt x="145872" y="48686"/>
                  </a:cubicBezTo>
                  <a:lnTo>
                    <a:pt x="145872" y="48686"/>
                  </a:lnTo>
                  <a:cubicBezTo>
                    <a:pt x="145872" y="48686"/>
                    <a:pt x="130675" y="50649"/>
                    <a:pt x="111651" y="50649"/>
                  </a:cubicBezTo>
                  <a:cubicBezTo>
                    <a:pt x="86822" y="50649"/>
                    <a:pt x="55474" y="47305"/>
                    <a:pt x="42891" y="31886"/>
                  </a:cubicBezTo>
                  <a:cubicBezTo>
                    <a:pt x="20681" y="4838"/>
                    <a:pt x="52364" y="0"/>
                    <a:pt x="52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3" name="Google Shape;63;p8"/>
          <p:cNvSpPr/>
          <p:nvPr/>
        </p:nvSpPr>
        <p:spPr>
          <a:xfrm flipH="1">
            <a:off x="8086190" y="31804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8"/>
          <p:cNvSpPr/>
          <p:nvPr/>
        </p:nvSpPr>
        <p:spPr>
          <a:xfrm flipH="1">
            <a:off x="7422340" y="3936975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5143502" y="3520800"/>
            <a:ext cx="3276600" cy="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 i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 panose="020B0604020202020204"/>
              <a:buNone/>
              <a:defRPr sz="1300">
                <a:solidFill>
                  <a:srgbClr val="FFFFFF"/>
                </a:solidFill>
                <a:latin typeface="BenchNine" panose="020B0604020202020204"/>
                <a:ea typeface="BenchNine" panose="020B0604020202020204"/>
                <a:cs typeface="BenchNine" panose="020B0604020202020204"/>
                <a:sym typeface="BenchNine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 panose="020B0604020202020204"/>
              <a:buNone/>
              <a:defRPr sz="1300">
                <a:solidFill>
                  <a:srgbClr val="FFFFFF"/>
                </a:solidFill>
                <a:latin typeface="BenchNine" panose="020B0604020202020204"/>
                <a:ea typeface="BenchNine" panose="020B0604020202020204"/>
                <a:cs typeface="BenchNine" panose="020B0604020202020204"/>
                <a:sym typeface="BenchNine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 panose="020B0604020202020204"/>
              <a:buNone/>
              <a:defRPr sz="1300">
                <a:solidFill>
                  <a:srgbClr val="FFFFFF"/>
                </a:solidFill>
                <a:latin typeface="BenchNine" panose="020B0604020202020204"/>
                <a:ea typeface="BenchNine" panose="020B0604020202020204"/>
                <a:cs typeface="BenchNine" panose="020B0604020202020204"/>
                <a:sym typeface="BenchNine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 panose="020B0604020202020204"/>
              <a:buNone/>
              <a:defRPr sz="1300">
                <a:solidFill>
                  <a:srgbClr val="FFFFFF"/>
                </a:solidFill>
                <a:latin typeface="BenchNine" panose="020B0604020202020204"/>
                <a:ea typeface="BenchNine" panose="020B0604020202020204"/>
                <a:cs typeface="BenchNine" panose="020B0604020202020204"/>
                <a:sym typeface="BenchNine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 panose="020B0604020202020204"/>
              <a:buNone/>
              <a:defRPr sz="1300">
                <a:solidFill>
                  <a:srgbClr val="FFFFFF"/>
                </a:solidFill>
                <a:latin typeface="BenchNine" panose="020B0604020202020204"/>
                <a:ea typeface="BenchNine" panose="020B0604020202020204"/>
                <a:cs typeface="BenchNine" panose="020B0604020202020204"/>
                <a:sym typeface="BenchNine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 panose="020B0604020202020204"/>
              <a:buNone/>
              <a:defRPr sz="1300">
                <a:solidFill>
                  <a:srgbClr val="FFFFFF"/>
                </a:solidFill>
                <a:latin typeface="BenchNine" panose="020B0604020202020204"/>
                <a:ea typeface="BenchNine" panose="020B0604020202020204"/>
                <a:cs typeface="BenchNine" panose="020B0604020202020204"/>
                <a:sym typeface="BenchNine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 panose="020B0604020202020204"/>
              <a:buNone/>
              <a:defRPr sz="1300">
                <a:solidFill>
                  <a:srgbClr val="FFFFFF"/>
                </a:solidFill>
                <a:latin typeface="BenchNine" panose="020B0604020202020204"/>
                <a:ea typeface="BenchNine" panose="020B0604020202020204"/>
                <a:cs typeface="BenchNine" panose="020B0604020202020204"/>
                <a:sym typeface="BenchNine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 panose="020B0604020202020204"/>
              <a:buNone/>
              <a:defRPr sz="1300">
                <a:solidFill>
                  <a:srgbClr val="FFFFFF"/>
                </a:solidFill>
                <a:latin typeface="BenchNine" panose="020B0604020202020204"/>
                <a:ea typeface="BenchNine" panose="020B0604020202020204"/>
                <a:cs typeface="BenchNine" panose="020B0604020202020204"/>
                <a:sym typeface="BenchNine" panose="020B0604020202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213" y="2468066"/>
            <a:ext cx="9144157" cy="2674842"/>
            <a:chOff x="211" y="2468066"/>
            <a:chExt cx="9144157" cy="2674842"/>
          </a:xfrm>
        </p:grpSpPr>
        <p:sp>
          <p:nvSpPr>
            <p:cNvPr id="76" name="Google Shape;76;p11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13225" y="2048875"/>
            <a:ext cx="7717500" cy="7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2209800" y="3076575"/>
            <a:ext cx="50292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1"/>
          <p:cNvSpPr/>
          <p:nvPr/>
        </p:nvSpPr>
        <p:spPr>
          <a:xfrm flipH="1">
            <a:off x="8467190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11"/>
          <p:cNvSpPr/>
          <p:nvPr/>
        </p:nvSpPr>
        <p:spPr>
          <a:xfrm>
            <a:off x="-219612" y="2875626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213" y="2468066"/>
            <a:ext cx="9144157" cy="2674842"/>
            <a:chOff x="211" y="2468066"/>
            <a:chExt cx="9144157" cy="2674842"/>
          </a:xfrm>
        </p:grpSpPr>
        <p:sp>
          <p:nvSpPr>
            <p:cNvPr id="85" name="Google Shape;85;p13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 panose="020B0604020202020204"/>
              <a:buNone/>
              <a:defRPr sz="2800">
                <a:solidFill>
                  <a:schemeClr val="dk1"/>
                </a:solidFill>
                <a:latin typeface="Staatliches" panose="020B0604020202020204"/>
                <a:ea typeface="Staatliches" panose="020B0604020202020204"/>
                <a:cs typeface="Staatliches" panose="020B0604020202020204"/>
                <a:sym typeface="Staatliche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0000500000000000000"/>
              <a:buChar char="●"/>
              <a:defRPr sz="18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B0604020202020204"/>
              <a:buNone/>
              <a:defRPr sz="3600" b="1">
                <a:solidFill>
                  <a:schemeClr val="dk1"/>
                </a:solidFill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B0604020202020204"/>
              <a:buNone/>
              <a:defRPr sz="3600" b="1">
                <a:solidFill>
                  <a:schemeClr val="dk1"/>
                </a:solidFill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B0604020202020204"/>
              <a:buNone/>
              <a:defRPr sz="3600" b="1">
                <a:solidFill>
                  <a:schemeClr val="dk1"/>
                </a:solidFill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B0604020202020204"/>
              <a:buNone/>
              <a:defRPr sz="3600" b="1">
                <a:solidFill>
                  <a:schemeClr val="dk1"/>
                </a:solidFill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B0604020202020204"/>
              <a:buNone/>
              <a:defRPr sz="3600" b="1">
                <a:solidFill>
                  <a:schemeClr val="dk1"/>
                </a:solidFill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B0604020202020204"/>
              <a:buNone/>
              <a:defRPr sz="3600" b="1">
                <a:solidFill>
                  <a:schemeClr val="dk1"/>
                </a:solidFill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B0604020202020204"/>
              <a:buNone/>
              <a:defRPr sz="3600" b="1">
                <a:solidFill>
                  <a:schemeClr val="dk1"/>
                </a:solidFill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B0604020202020204"/>
              <a:buNone/>
              <a:defRPr sz="3600" b="1">
                <a:solidFill>
                  <a:schemeClr val="dk1"/>
                </a:solidFill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B0604020202020204"/>
              <a:buNone/>
              <a:defRPr sz="3600" b="1">
                <a:solidFill>
                  <a:schemeClr val="dk1"/>
                </a:solidFill>
                <a:latin typeface="Ribeye" panose="020B0604020202020204"/>
                <a:ea typeface="Ribeye" panose="020B0604020202020204"/>
                <a:cs typeface="Ribeye" panose="020B0604020202020204"/>
                <a:sym typeface="Ribeye" panose="020B0604020202020204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 panose="020B0604020202020204"/>
              <a:buChar char="●"/>
              <a:defRPr sz="1600">
                <a:solidFill>
                  <a:schemeClr val="dk1"/>
                </a:solidFill>
                <a:latin typeface="Raleway" panose="020B0604020202020204"/>
                <a:ea typeface="Raleway" panose="020B0604020202020204"/>
                <a:cs typeface="Raleway" panose="020B0604020202020204"/>
                <a:sym typeface="Raleway" panose="020B0604020202020204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 panose="020B0604020202020204"/>
              <a:buChar char="○"/>
              <a:defRPr sz="1600">
                <a:solidFill>
                  <a:schemeClr val="dk1"/>
                </a:solidFill>
                <a:latin typeface="Raleway" panose="020B0604020202020204"/>
                <a:ea typeface="Raleway" panose="020B0604020202020204"/>
                <a:cs typeface="Raleway" panose="020B0604020202020204"/>
                <a:sym typeface="Raleway" panose="020B0604020202020204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 panose="020B0604020202020204"/>
              <a:buChar char="■"/>
              <a:defRPr sz="1600">
                <a:solidFill>
                  <a:schemeClr val="dk1"/>
                </a:solidFill>
                <a:latin typeface="Raleway" panose="020B0604020202020204"/>
                <a:ea typeface="Raleway" panose="020B0604020202020204"/>
                <a:cs typeface="Raleway" panose="020B0604020202020204"/>
                <a:sym typeface="Raleway" panose="020B0604020202020204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 panose="020B0604020202020204"/>
              <a:buChar char="●"/>
              <a:defRPr sz="1600">
                <a:solidFill>
                  <a:schemeClr val="dk1"/>
                </a:solidFill>
                <a:latin typeface="Raleway" panose="020B0604020202020204"/>
                <a:ea typeface="Raleway" panose="020B0604020202020204"/>
                <a:cs typeface="Raleway" panose="020B0604020202020204"/>
                <a:sym typeface="Raleway" panose="020B0604020202020204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 panose="020B0604020202020204"/>
              <a:buChar char="○"/>
              <a:defRPr sz="1600">
                <a:solidFill>
                  <a:schemeClr val="dk1"/>
                </a:solidFill>
                <a:latin typeface="Raleway" panose="020B0604020202020204"/>
                <a:ea typeface="Raleway" panose="020B0604020202020204"/>
                <a:cs typeface="Raleway" panose="020B0604020202020204"/>
                <a:sym typeface="Raleway" panose="020B0604020202020204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 panose="020B0604020202020204"/>
              <a:buChar char="■"/>
              <a:defRPr sz="1600">
                <a:solidFill>
                  <a:schemeClr val="dk1"/>
                </a:solidFill>
                <a:latin typeface="Raleway" panose="020B0604020202020204"/>
                <a:ea typeface="Raleway" panose="020B0604020202020204"/>
                <a:cs typeface="Raleway" panose="020B0604020202020204"/>
                <a:sym typeface="Raleway" panose="020B0604020202020204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 panose="020B0604020202020204"/>
              <a:buChar char="●"/>
              <a:defRPr sz="1600">
                <a:solidFill>
                  <a:schemeClr val="dk1"/>
                </a:solidFill>
                <a:latin typeface="Raleway" panose="020B0604020202020204"/>
                <a:ea typeface="Raleway" panose="020B0604020202020204"/>
                <a:cs typeface="Raleway" panose="020B0604020202020204"/>
                <a:sym typeface="Raleway" panose="020B0604020202020204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 panose="020B0604020202020204"/>
              <a:buChar char="○"/>
              <a:defRPr sz="1600">
                <a:solidFill>
                  <a:schemeClr val="dk1"/>
                </a:solidFill>
                <a:latin typeface="Raleway" panose="020B0604020202020204"/>
                <a:ea typeface="Raleway" panose="020B0604020202020204"/>
                <a:cs typeface="Raleway" panose="020B0604020202020204"/>
                <a:sym typeface="Raleway" panose="020B0604020202020204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 panose="020B0604020202020204"/>
              <a:buChar char="■"/>
              <a:defRPr sz="1600">
                <a:solidFill>
                  <a:schemeClr val="dk1"/>
                </a:solidFill>
                <a:latin typeface="Raleway" panose="020B0604020202020204"/>
                <a:ea typeface="Raleway" panose="020B0604020202020204"/>
                <a:cs typeface="Raleway" panose="020B0604020202020204"/>
                <a:sym typeface="Raleway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4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4.xml"/><Relationship Id="rId3" Type="http://schemas.openxmlformats.org/officeDocument/2006/relationships/image" Target="../media/image6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33"/>
          <p:cNvGrpSpPr/>
          <p:nvPr/>
        </p:nvGrpSpPr>
        <p:grpSpPr>
          <a:xfrm>
            <a:off x="7830585" y="2664339"/>
            <a:ext cx="535300" cy="194950"/>
            <a:chOff x="5054325" y="1441125"/>
            <a:chExt cx="535300" cy="194950"/>
          </a:xfrm>
        </p:grpSpPr>
        <p:sp>
          <p:nvSpPr>
            <p:cNvPr id="277" name="Google Shape;277;p33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9" name="Google Shape;279;p33"/>
          <p:cNvGrpSpPr/>
          <p:nvPr/>
        </p:nvGrpSpPr>
        <p:grpSpPr>
          <a:xfrm>
            <a:off x="2748564" y="235035"/>
            <a:ext cx="535300" cy="194950"/>
            <a:chOff x="5054325" y="1441125"/>
            <a:chExt cx="535300" cy="194950"/>
          </a:xfrm>
        </p:grpSpPr>
        <p:sp>
          <p:nvSpPr>
            <p:cNvPr id="280" name="Google Shape;280;p33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1;p33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2" name="Google Shape;282;p33"/>
          <p:cNvGrpSpPr/>
          <p:nvPr/>
        </p:nvGrpSpPr>
        <p:grpSpPr>
          <a:xfrm>
            <a:off x="7884330" y="320333"/>
            <a:ext cx="535300" cy="194950"/>
            <a:chOff x="5054325" y="1441125"/>
            <a:chExt cx="535300" cy="194950"/>
          </a:xfrm>
        </p:grpSpPr>
        <p:sp>
          <p:nvSpPr>
            <p:cNvPr id="283" name="Google Shape;283;p33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33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7" name="Google Shape;287;p33"/>
          <p:cNvGrpSpPr/>
          <p:nvPr/>
        </p:nvGrpSpPr>
        <p:grpSpPr>
          <a:xfrm>
            <a:off x="6511636" y="2866171"/>
            <a:ext cx="2632364" cy="2100685"/>
            <a:chOff x="5486399" y="2000260"/>
            <a:chExt cx="3472597" cy="2899165"/>
          </a:xfrm>
        </p:grpSpPr>
        <p:grpSp>
          <p:nvGrpSpPr>
            <p:cNvPr id="288" name="Google Shape;288;p33"/>
            <p:cNvGrpSpPr/>
            <p:nvPr/>
          </p:nvGrpSpPr>
          <p:grpSpPr>
            <a:xfrm>
              <a:off x="7932255" y="3060679"/>
              <a:ext cx="157641" cy="90525"/>
              <a:chOff x="1469050" y="2166475"/>
              <a:chExt cx="281150" cy="161450"/>
            </a:xfrm>
          </p:grpSpPr>
          <p:sp>
            <p:nvSpPr>
              <p:cNvPr id="289" name="Google Shape;289;p33"/>
              <p:cNvSpPr/>
              <p:nvPr/>
            </p:nvSpPr>
            <p:spPr>
              <a:xfrm>
                <a:off x="1520750" y="2193525"/>
                <a:ext cx="187400" cy="73200"/>
              </a:xfrm>
              <a:custGeom>
                <a:avLst/>
                <a:gdLst/>
                <a:ahLst/>
                <a:cxnLst/>
                <a:rect l="l" t="t" r="r" b="b"/>
                <a:pathLst>
                  <a:path w="7496" h="2928" extrusionOk="0">
                    <a:moveTo>
                      <a:pt x="999" y="0"/>
                    </a:moveTo>
                    <a:cubicBezTo>
                      <a:pt x="668" y="0"/>
                      <a:pt x="308" y="124"/>
                      <a:pt x="1" y="248"/>
                    </a:cubicBezTo>
                    <a:cubicBezTo>
                      <a:pt x="279" y="136"/>
                      <a:pt x="600" y="67"/>
                      <a:pt x="904" y="67"/>
                    </a:cubicBezTo>
                    <a:cubicBezTo>
                      <a:pt x="1014" y="67"/>
                      <a:pt x="1122" y="76"/>
                      <a:pt x="1224" y="95"/>
                    </a:cubicBezTo>
                    <a:cubicBezTo>
                      <a:pt x="1450" y="95"/>
                      <a:pt x="1683" y="175"/>
                      <a:pt x="1836" y="328"/>
                    </a:cubicBezTo>
                    <a:cubicBezTo>
                      <a:pt x="1683" y="175"/>
                      <a:pt x="1450" y="95"/>
                      <a:pt x="1224" y="22"/>
                    </a:cubicBezTo>
                    <a:cubicBezTo>
                      <a:pt x="1151" y="7"/>
                      <a:pt x="1076" y="0"/>
                      <a:pt x="999" y="0"/>
                    </a:cubicBezTo>
                    <a:close/>
                    <a:moveTo>
                      <a:pt x="1836" y="328"/>
                    </a:moveTo>
                    <a:lnTo>
                      <a:pt x="1836" y="328"/>
                    </a:lnTo>
                    <a:cubicBezTo>
                      <a:pt x="1909" y="401"/>
                      <a:pt x="1909" y="481"/>
                      <a:pt x="1989" y="554"/>
                    </a:cubicBezTo>
                    <a:lnTo>
                      <a:pt x="2215" y="787"/>
                    </a:lnTo>
                    <a:cubicBezTo>
                      <a:pt x="2368" y="940"/>
                      <a:pt x="2601" y="1093"/>
                      <a:pt x="2827" y="1166"/>
                    </a:cubicBezTo>
                    <a:cubicBezTo>
                      <a:pt x="2980" y="1245"/>
                      <a:pt x="3212" y="1245"/>
                      <a:pt x="3439" y="1245"/>
                    </a:cubicBezTo>
                    <a:cubicBezTo>
                      <a:pt x="3212" y="1166"/>
                      <a:pt x="2980" y="1166"/>
                      <a:pt x="2827" y="1093"/>
                    </a:cubicBezTo>
                    <a:cubicBezTo>
                      <a:pt x="2601" y="1013"/>
                      <a:pt x="2448" y="940"/>
                      <a:pt x="2295" y="787"/>
                    </a:cubicBezTo>
                    <a:lnTo>
                      <a:pt x="2062" y="554"/>
                    </a:lnTo>
                    <a:lnTo>
                      <a:pt x="1836" y="328"/>
                    </a:lnTo>
                    <a:close/>
                    <a:moveTo>
                      <a:pt x="3439" y="1245"/>
                    </a:moveTo>
                    <a:cubicBezTo>
                      <a:pt x="3671" y="1319"/>
                      <a:pt x="3824" y="1398"/>
                      <a:pt x="4051" y="1398"/>
                    </a:cubicBezTo>
                    <a:cubicBezTo>
                      <a:pt x="3898" y="1319"/>
                      <a:pt x="3671" y="1245"/>
                      <a:pt x="3439" y="1245"/>
                    </a:cubicBezTo>
                    <a:close/>
                    <a:moveTo>
                      <a:pt x="4051" y="1398"/>
                    </a:moveTo>
                    <a:cubicBezTo>
                      <a:pt x="4283" y="1472"/>
                      <a:pt x="4436" y="1625"/>
                      <a:pt x="4589" y="1704"/>
                    </a:cubicBezTo>
                    <a:cubicBezTo>
                      <a:pt x="4815" y="1857"/>
                      <a:pt x="4968" y="2010"/>
                      <a:pt x="5121" y="2163"/>
                    </a:cubicBezTo>
                    <a:cubicBezTo>
                      <a:pt x="5201" y="2163"/>
                      <a:pt x="5354" y="2237"/>
                      <a:pt x="5427" y="2316"/>
                    </a:cubicBezTo>
                    <a:cubicBezTo>
                      <a:pt x="5507" y="2316"/>
                      <a:pt x="5580" y="2390"/>
                      <a:pt x="5733" y="2390"/>
                    </a:cubicBezTo>
                    <a:cubicBezTo>
                      <a:pt x="5660" y="2316"/>
                      <a:pt x="5507" y="2316"/>
                      <a:pt x="5427" y="2237"/>
                    </a:cubicBezTo>
                    <a:cubicBezTo>
                      <a:pt x="5354" y="2237"/>
                      <a:pt x="5274" y="2163"/>
                      <a:pt x="5121" y="2084"/>
                    </a:cubicBezTo>
                    <a:cubicBezTo>
                      <a:pt x="4968" y="1931"/>
                      <a:pt x="4815" y="1778"/>
                      <a:pt x="4662" y="1704"/>
                    </a:cubicBezTo>
                    <a:cubicBezTo>
                      <a:pt x="4510" y="1551"/>
                      <a:pt x="4283" y="1472"/>
                      <a:pt x="4051" y="1398"/>
                    </a:cubicBezTo>
                    <a:close/>
                    <a:moveTo>
                      <a:pt x="5733" y="2390"/>
                    </a:moveTo>
                    <a:cubicBezTo>
                      <a:pt x="6119" y="2543"/>
                      <a:pt x="6577" y="2469"/>
                      <a:pt x="7036" y="2622"/>
                    </a:cubicBezTo>
                    <a:cubicBezTo>
                      <a:pt x="7189" y="2622"/>
                      <a:pt x="7416" y="2775"/>
                      <a:pt x="7495" y="2928"/>
                    </a:cubicBezTo>
                    <a:cubicBezTo>
                      <a:pt x="7416" y="2775"/>
                      <a:pt x="7189" y="2622"/>
                      <a:pt x="7036" y="2543"/>
                    </a:cubicBezTo>
                    <a:cubicBezTo>
                      <a:pt x="6577" y="2469"/>
                      <a:pt x="6119" y="2469"/>
                      <a:pt x="5733" y="2390"/>
                    </a:cubicBezTo>
                    <a:close/>
                  </a:path>
                </a:pathLst>
              </a:custGeom>
              <a:solidFill>
                <a:srgbClr val="462754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0" name="Google Shape;290;p33"/>
              <p:cNvSpPr/>
              <p:nvPr/>
            </p:nvSpPr>
            <p:spPr>
              <a:xfrm>
                <a:off x="1581925" y="2166475"/>
                <a:ext cx="168275" cy="100250"/>
              </a:xfrm>
              <a:custGeom>
                <a:avLst/>
                <a:gdLst/>
                <a:ahLst/>
                <a:cxnLst/>
                <a:rect l="l" t="t" r="r" b="b"/>
                <a:pathLst>
                  <a:path w="6731" h="4010" extrusionOk="0">
                    <a:moveTo>
                      <a:pt x="609" y="0"/>
                    </a:moveTo>
                    <a:cubicBezTo>
                      <a:pt x="406" y="0"/>
                      <a:pt x="203" y="10"/>
                      <a:pt x="1" y="33"/>
                    </a:cubicBezTo>
                    <a:lnTo>
                      <a:pt x="1071" y="33"/>
                    </a:lnTo>
                    <a:cubicBezTo>
                      <a:pt x="1377" y="33"/>
                      <a:pt x="1757" y="107"/>
                      <a:pt x="2063" y="186"/>
                    </a:cubicBezTo>
                    <a:cubicBezTo>
                      <a:pt x="2448" y="186"/>
                      <a:pt x="2754" y="260"/>
                      <a:pt x="3133" y="413"/>
                    </a:cubicBezTo>
                    <a:cubicBezTo>
                      <a:pt x="3439" y="492"/>
                      <a:pt x="3745" y="645"/>
                      <a:pt x="3977" y="871"/>
                    </a:cubicBezTo>
                    <a:cubicBezTo>
                      <a:pt x="4130" y="1024"/>
                      <a:pt x="4204" y="1177"/>
                      <a:pt x="4357" y="1330"/>
                    </a:cubicBezTo>
                    <a:cubicBezTo>
                      <a:pt x="4436" y="1410"/>
                      <a:pt x="4589" y="1563"/>
                      <a:pt x="4742" y="1636"/>
                    </a:cubicBezTo>
                    <a:lnTo>
                      <a:pt x="4357" y="1257"/>
                    </a:lnTo>
                    <a:cubicBezTo>
                      <a:pt x="4283" y="1104"/>
                      <a:pt x="4204" y="951"/>
                      <a:pt x="4051" y="871"/>
                    </a:cubicBezTo>
                    <a:cubicBezTo>
                      <a:pt x="3745" y="645"/>
                      <a:pt x="3439" y="492"/>
                      <a:pt x="3133" y="339"/>
                    </a:cubicBezTo>
                    <a:cubicBezTo>
                      <a:pt x="2754" y="260"/>
                      <a:pt x="2448" y="186"/>
                      <a:pt x="2063" y="107"/>
                    </a:cubicBezTo>
                    <a:cubicBezTo>
                      <a:pt x="1580" y="55"/>
                      <a:pt x="1094" y="0"/>
                      <a:pt x="609" y="0"/>
                    </a:cubicBezTo>
                    <a:close/>
                    <a:moveTo>
                      <a:pt x="4742" y="1636"/>
                    </a:moveTo>
                    <a:lnTo>
                      <a:pt x="4742" y="1636"/>
                    </a:lnTo>
                    <a:cubicBezTo>
                      <a:pt x="4969" y="1942"/>
                      <a:pt x="5275" y="2095"/>
                      <a:pt x="5580" y="2327"/>
                    </a:cubicBezTo>
                    <a:cubicBezTo>
                      <a:pt x="5813" y="2480"/>
                      <a:pt x="6119" y="2707"/>
                      <a:pt x="6272" y="3013"/>
                    </a:cubicBezTo>
                    <a:cubicBezTo>
                      <a:pt x="6498" y="3319"/>
                      <a:pt x="6651" y="3625"/>
                      <a:pt x="6731" y="4010"/>
                    </a:cubicBezTo>
                    <a:cubicBezTo>
                      <a:pt x="6651" y="3625"/>
                      <a:pt x="6498" y="3319"/>
                      <a:pt x="6345" y="3013"/>
                    </a:cubicBezTo>
                    <a:cubicBezTo>
                      <a:pt x="6119" y="2707"/>
                      <a:pt x="5886" y="2480"/>
                      <a:pt x="5580" y="2248"/>
                    </a:cubicBezTo>
                    <a:cubicBezTo>
                      <a:pt x="5275" y="2095"/>
                      <a:pt x="4969" y="1869"/>
                      <a:pt x="4742" y="1636"/>
                    </a:cubicBezTo>
                    <a:close/>
                  </a:path>
                </a:pathLst>
              </a:custGeom>
              <a:solidFill>
                <a:srgbClr val="462754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1" name="Google Shape;291;p33"/>
              <p:cNvSpPr/>
              <p:nvPr/>
            </p:nvSpPr>
            <p:spPr>
              <a:xfrm>
                <a:off x="1469050" y="2259075"/>
                <a:ext cx="126225" cy="688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2754" extrusionOk="0">
                    <a:moveTo>
                      <a:pt x="1" y="0"/>
                    </a:moveTo>
                    <a:lnTo>
                      <a:pt x="1377" y="459"/>
                    </a:lnTo>
                    <a:cubicBezTo>
                      <a:pt x="1916" y="612"/>
                      <a:pt x="2374" y="765"/>
                      <a:pt x="2833" y="918"/>
                    </a:cubicBezTo>
                    <a:cubicBezTo>
                      <a:pt x="2374" y="685"/>
                      <a:pt x="1916" y="532"/>
                      <a:pt x="1377" y="379"/>
                    </a:cubicBezTo>
                    <a:cubicBezTo>
                      <a:pt x="918" y="226"/>
                      <a:pt x="460" y="153"/>
                      <a:pt x="1" y="0"/>
                    </a:cubicBezTo>
                    <a:close/>
                    <a:moveTo>
                      <a:pt x="2833" y="918"/>
                    </a:moveTo>
                    <a:cubicBezTo>
                      <a:pt x="3292" y="1144"/>
                      <a:pt x="3751" y="1377"/>
                      <a:pt x="4130" y="1603"/>
                    </a:cubicBezTo>
                    <a:cubicBezTo>
                      <a:pt x="3751" y="1297"/>
                      <a:pt x="3292" y="1071"/>
                      <a:pt x="2833" y="918"/>
                    </a:cubicBezTo>
                    <a:close/>
                    <a:moveTo>
                      <a:pt x="4130" y="1603"/>
                    </a:moveTo>
                    <a:lnTo>
                      <a:pt x="4130" y="1603"/>
                    </a:lnTo>
                    <a:cubicBezTo>
                      <a:pt x="4363" y="1756"/>
                      <a:pt x="4516" y="1909"/>
                      <a:pt x="4669" y="2062"/>
                    </a:cubicBezTo>
                    <a:cubicBezTo>
                      <a:pt x="4895" y="2294"/>
                      <a:pt x="5048" y="2447"/>
                      <a:pt x="5048" y="2753"/>
                    </a:cubicBezTo>
                    <a:cubicBezTo>
                      <a:pt x="5048" y="2447"/>
                      <a:pt x="4895" y="2294"/>
                      <a:pt x="4742" y="2062"/>
                    </a:cubicBezTo>
                    <a:cubicBezTo>
                      <a:pt x="4589" y="1909"/>
                      <a:pt x="4363" y="1756"/>
                      <a:pt x="4130" y="1603"/>
                    </a:cubicBezTo>
                    <a:close/>
                  </a:path>
                </a:pathLst>
              </a:custGeom>
              <a:solidFill>
                <a:srgbClr val="462754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2" name="Google Shape;292;p33"/>
              <p:cNvSpPr/>
              <p:nvPr/>
            </p:nvSpPr>
            <p:spPr>
              <a:xfrm>
                <a:off x="1585750" y="2268550"/>
                <a:ext cx="726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610" extrusionOk="0">
                    <a:moveTo>
                      <a:pt x="1" y="0"/>
                    </a:moveTo>
                    <a:cubicBezTo>
                      <a:pt x="307" y="80"/>
                      <a:pt x="533" y="153"/>
                      <a:pt x="839" y="233"/>
                    </a:cubicBezTo>
                    <a:cubicBezTo>
                      <a:pt x="1145" y="306"/>
                      <a:pt x="1377" y="386"/>
                      <a:pt x="1683" y="459"/>
                    </a:cubicBezTo>
                    <a:cubicBezTo>
                      <a:pt x="1145" y="233"/>
                      <a:pt x="612" y="80"/>
                      <a:pt x="1" y="0"/>
                    </a:cubicBezTo>
                    <a:close/>
                    <a:moveTo>
                      <a:pt x="1683" y="459"/>
                    </a:moveTo>
                    <a:lnTo>
                      <a:pt x="2368" y="918"/>
                    </a:lnTo>
                    <a:cubicBezTo>
                      <a:pt x="2601" y="1071"/>
                      <a:pt x="2827" y="1304"/>
                      <a:pt x="2907" y="1609"/>
                    </a:cubicBezTo>
                    <a:cubicBezTo>
                      <a:pt x="2827" y="1304"/>
                      <a:pt x="2601" y="1071"/>
                      <a:pt x="2448" y="918"/>
                    </a:cubicBezTo>
                    <a:cubicBezTo>
                      <a:pt x="2215" y="692"/>
                      <a:pt x="1910" y="539"/>
                      <a:pt x="1683" y="459"/>
                    </a:cubicBezTo>
                    <a:close/>
                  </a:path>
                </a:pathLst>
              </a:custGeom>
              <a:solidFill>
                <a:srgbClr val="462754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3" name="Google Shape;293;p33"/>
            <p:cNvGrpSpPr/>
            <p:nvPr/>
          </p:nvGrpSpPr>
          <p:grpSpPr>
            <a:xfrm rot="1428786">
              <a:off x="8051411" y="3251257"/>
              <a:ext cx="157651" cy="90531"/>
              <a:chOff x="1469050" y="2166475"/>
              <a:chExt cx="281150" cy="161450"/>
            </a:xfrm>
          </p:grpSpPr>
          <p:sp>
            <p:nvSpPr>
              <p:cNvPr id="294" name="Google Shape;294;p33"/>
              <p:cNvSpPr/>
              <p:nvPr/>
            </p:nvSpPr>
            <p:spPr>
              <a:xfrm>
                <a:off x="1520750" y="2193525"/>
                <a:ext cx="187400" cy="73200"/>
              </a:xfrm>
              <a:custGeom>
                <a:avLst/>
                <a:gdLst/>
                <a:ahLst/>
                <a:cxnLst/>
                <a:rect l="l" t="t" r="r" b="b"/>
                <a:pathLst>
                  <a:path w="7496" h="2928" extrusionOk="0">
                    <a:moveTo>
                      <a:pt x="999" y="0"/>
                    </a:moveTo>
                    <a:cubicBezTo>
                      <a:pt x="668" y="0"/>
                      <a:pt x="308" y="124"/>
                      <a:pt x="1" y="248"/>
                    </a:cubicBezTo>
                    <a:cubicBezTo>
                      <a:pt x="279" y="136"/>
                      <a:pt x="600" y="67"/>
                      <a:pt x="904" y="67"/>
                    </a:cubicBezTo>
                    <a:cubicBezTo>
                      <a:pt x="1014" y="67"/>
                      <a:pt x="1122" y="76"/>
                      <a:pt x="1224" y="95"/>
                    </a:cubicBezTo>
                    <a:cubicBezTo>
                      <a:pt x="1450" y="95"/>
                      <a:pt x="1683" y="175"/>
                      <a:pt x="1836" y="328"/>
                    </a:cubicBezTo>
                    <a:cubicBezTo>
                      <a:pt x="1683" y="175"/>
                      <a:pt x="1450" y="95"/>
                      <a:pt x="1224" y="22"/>
                    </a:cubicBezTo>
                    <a:cubicBezTo>
                      <a:pt x="1151" y="7"/>
                      <a:pt x="1076" y="0"/>
                      <a:pt x="999" y="0"/>
                    </a:cubicBezTo>
                    <a:close/>
                    <a:moveTo>
                      <a:pt x="1836" y="328"/>
                    </a:moveTo>
                    <a:lnTo>
                      <a:pt x="1836" y="328"/>
                    </a:lnTo>
                    <a:cubicBezTo>
                      <a:pt x="1909" y="401"/>
                      <a:pt x="1909" y="481"/>
                      <a:pt x="1989" y="554"/>
                    </a:cubicBezTo>
                    <a:lnTo>
                      <a:pt x="2215" y="787"/>
                    </a:lnTo>
                    <a:cubicBezTo>
                      <a:pt x="2368" y="940"/>
                      <a:pt x="2601" y="1093"/>
                      <a:pt x="2827" y="1166"/>
                    </a:cubicBezTo>
                    <a:cubicBezTo>
                      <a:pt x="2980" y="1245"/>
                      <a:pt x="3212" y="1245"/>
                      <a:pt x="3439" y="1245"/>
                    </a:cubicBezTo>
                    <a:cubicBezTo>
                      <a:pt x="3212" y="1166"/>
                      <a:pt x="2980" y="1166"/>
                      <a:pt x="2827" y="1093"/>
                    </a:cubicBezTo>
                    <a:cubicBezTo>
                      <a:pt x="2601" y="1013"/>
                      <a:pt x="2448" y="940"/>
                      <a:pt x="2295" y="787"/>
                    </a:cubicBezTo>
                    <a:lnTo>
                      <a:pt x="2062" y="554"/>
                    </a:lnTo>
                    <a:lnTo>
                      <a:pt x="1836" y="328"/>
                    </a:lnTo>
                    <a:close/>
                    <a:moveTo>
                      <a:pt x="3439" y="1245"/>
                    </a:moveTo>
                    <a:cubicBezTo>
                      <a:pt x="3671" y="1319"/>
                      <a:pt x="3824" y="1398"/>
                      <a:pt x="4051" y="1398"/>
                    </a:cubicBezTo>
                    <a:cubicBezTo>
                      <a:pt x="3898" y="1319"/>
                      <a:pt x="3671" y="1245"/>
                      <a:pt x="3439" y="1245"/>
                    </a:cubicBezTo>
                    <a:close/>
                    <a:moveTo>
                      <a:pt x="4051" y="1398"/>
                    </a:moveTo>
                    <a:cubicBezTo>
                      <a:pt x="4283" y="1472"/>
                      <a:pt x="4436" y="1625"/>
                      <a:pt x="4589" y="1704"/>
                    </a:cubicBezTo>
                    <a:cubicBezTo>
                      <a:pt x="4815" y="1857"/>
                      <a:pt x="4968" y="2010"/>
                      <a:pt x="5121" y="2163"/>
                    </a:cubicBezTo>
                    <a:cubicBezTo>
                      <a:pt x="5201" y="2163"/>
                      <a:pt x="5354" y="2237"/>
                      <a:pt x="5427" y="2316"/>
                    </a:cubicBezTo>
                    <a:cubicBezTo>
                      <a:pt x="5507" y="2316"/>
                      <a:pt x="5580" y="2390"/>
                      <a:pt x="5733" y="2390"/>
                    </a:cubicBezTo>
                    <a:cubicBezTo>
                      <a:pt x="5660" y="2316"/>
                      <a:pt x="5507" y="2316"/>
                      <a:pt x="5427" y="2237"/>
                    </a:cubicBezTo>
                    <a:cubicBezTo>
                      <a:pt x="5354" y="2237"/>
                      <a:pt x="5274" y="2163"/>
                      <a:pt x="5121" y="2084"/>
                    </a:cubicBezTo>
                    <a:cubicBezTo>
                      <a:pt x="4968" y="1931"/>
                      <a:pt x="4815" y="1778"/>
                      <a:pt x="4662" y="1704"/>
                    </a:cubicBezTo>
                    <a:cubicBezTo>
                      <a:pt x="4510" y="1551"/>
                      <a:pt x="4283" y="1472"/>
                      <a:pt x="4051" y="1398"/>
                    </a:cubicBezTo>
                    <a:close/>
                    <a:moveTo>
                      <a:pt x="5733" y="2390"/>
                    </a:moveTo>
                    <a:cubicBezTo>
                      <a:pt x="6119" y="2543"/>
                      <a:pt x="6577" y="2469"/>
                      <a:pt x="7036" y="2622"/>
                    </a:cubicBezTo>
                    <a:cubicBezTo>
                      <a:pt x="7189" y="2622"/>
                      <a:pt x="7416" y="2775"/>
                      <a:pt x="7495" y="2928"/>
                    </a:cubicBezTo>
                    <a:cubicBezTo>
                      <a:pt x="7416" y="2775"/>
                      <a:pt x="7189" y="2622"/>
                      <a:pt x="7036" y="2543"/>
                    </a:cubicBezTo>
                    <a:cubicBezTo>
                      <a:pt x="6577" y="2469"/>
                      <a:pt x="6119" y="2469"/>
                      <a:pt x="5733" y="2390"/>
                    </a:cubicBezTo>
                    <a:close/>
                  </a:path>
                </a:pathLst>
              </a:custGeom>
              <a:solidFill>
                <a:srgbClr val="462754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5" name="Google Shape;295;p33"/>
              <p:cNvSpPr/>
              <p:nvPr/>
            </p:nvSpPr>
            <p:spPr>
              <a:xfrm>
                <a:off x="1581925" y="2166475"/>
                <a:ext cx="168275" cy="100250"/>
              </a:xfrm>
              <a:custGeom>
                <a:avLst/>
                <a:gdLst/>
                <a:ahLst/>
                <a:cxnLst/>
                <a:rect l="l" t="t" r="r" b="b"/>
                <a:pathLst>
                  <a:path w="6731" h="4010" extrusionOk="0">
                    <a:moveTo>
                      <a:pt x="609" y="0"/>
                    </a:moveTo>
                    <a:cubicBezTo>
                      <a:pt x="406" y="0"/>
                      <a:pt x="203" y="10"/>
                      <a:pt x="1" y="33"/>
                    </a:cubicBezTo>
                    <a:lnTo>
                      <a:pt x="1071" y="33"/>
                    </a:lnTo>
                    <a:cubicBezTo>
                      <a:pt x="1377" y="33"/>
                      <a:pt x="1757" y="107"/>
                      <a:pt x="2063" y="186"/>
                    </a:cubicBezTo>
                    <a:cubicBezTo>
                      <a:pt x="2448" y="186"/>
                      <a:pt x="2754" y="260"/>
                      <a:pt x="3133" y="413"/>
                    </a:cubicBezTo>
                    <a:cubicBezTo>
                      <a:pt x="3439" y="492"/>
                      <a:pt x="3745" y="645"/>
                      <a:pt x="3977" y="871"/>
                    </a:cubicBezTo>
                    <a:cubicBezTo>
                      <a:pt x="4130" y="1024"/>
                      <a:pt x="4204" y="1177"/>
                      <a:pt x="4357" y="1330"/>
                    </a:cubicBezTo>
                    <a:cubicBezTo>
                      <a:pt x="4436" y="1410"/>
                      <a:pt x="4589" y="1563"/>
                      <a:pt x="4742" y="1636"/>
                    </a:cubicBezTo>
                    <a:lnTo>
                      <a:pt x="4357" y="1257"/>
                    </a:lnTo>
                    <a:cubicBezTo>
                      <a:pt x="4283" y="1104"/>
                      <a:pt x="4204" y="951"/>
                      <a:pt x="4051" y="871"/>
                    </a:cubicBezTo>
                    <a:cubicBezTo>
                      <a:pt x="3745" y="645"/>
                      <a:pt x="3439" y="492"/>
                      <a:pt x="3133" y="339"/>
                    </a:cubicBezTo>
                    <a:cubicBezTo>
                      <a:pt x="2754" y="260"/>
                      <a:pt x="2448" y="186"/>
                      <a:pt x="2063" y="107"/>
                    </a:cubicBezTo>
                    <a:cubicBezTo>
                      <a:pt x="1580" y="55"/>
                      <a:pt x="1094" y="0"/>
                      <a:pt x="609" y="0"/>
                    </a:cubicBezTo>
                    <a:close/>
                    <a:moveTo>
                      <a:pt x="4742" y="1636"/>
                    </a:moveTo>
                    <a:lnTo>
                      <a:pt x="4742" y="1636"/>
                    </a:lnTo>
                    <a:cubicBezTo>
                      <a:pt x="4969" y="1942"/>
                      <a:pt x="5275" y="2095"/>
                      <a:pt x="5580" y="2327"/>
                    </a:cubicBezTo>
                    <a:cubicBezTo>
                      <a:pt x="5813" y="2480"/>
                      <a:pt x="6119" y="2707"/>
                      <a:pt x="6272" y="3013"/>
                    </a:cubicBezTo>
                    <a:cubicBezTo>
                      <a:pt x="6498" y="3319"/>
                      <a:pt x="6651" y="3625"/>
                      <a:pt x="6731" y="4010"/>
                    </a:cubicBezTo>
                    <a:cubicBezTo>
                      <a:pt x="6651" y="3625"/>
                      <a:pt x="6498" y="3319"/>
                      <a:pt x="6345" y="3013"/>
                    </a:cubicBezTo>
                    <a:cubicBezTo>
                      <a:pt x="6119" y="2707"/>
                      <a:pt x="5886" y="2480"/>
                      <a:pt x="5580" y="2248"/>
                    </a:cubicBezTo>
                    <a:cubicBezTo>
                      <a:pt x="5275" y="2095"/>
                      <a:pt x="4969" y="1869"/>
                      <a:pt x="4742" y="1636"/>
                    </a:cubicBezTo>
                    <a:close/>
                  </a:path>
                </a:pathLst>
              </a:custGeom>
              <a:solidFill>
                <a:srgbClr val="462754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6" name="Google Shape;296;p33"/>
              <p:cNvSpPr/>
              <p:nvPr/>
            </p:nvSpPr>
            <p:spPr>
              <a:xfrm>
                <a:off x="1469050" y="2259075"/>
                <a:ext cx="126225" cy="688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2754" extrusionOk="0">
                    <a:moveTo>
                      <a:pt x="1" y="0"/>
                    </a:moveTo>
                    <a:lnTo>
                      <a:pt x="1377" y="459"/>
                    </a:lnTo>
                    <a:cubicBezTo>
                      <a:pt x="1916" y="612"/>
                      <a:pt x="2374" y="765"/>
                      <a:pt x="2833" y="918"/>
                    </a:cubicBezTo>
                    <a:cubicBezTo>
                      <a:pt x="2374" y="685"/>
                      <a:pt x="1916" y="532"/>
                      <a:pt x="1377" y="379"/>
                    </a:cubicBezTo>
                    <a:cubicBezTo>
                      <a:pt x="918" y="226"/>
                      <a:pt x="460" y="153"/>
                      <a:pt x="1" y="0"/>
                    </a:cubicBezTo>
                    <a:close/>
                    <a:moveTo>
                      <a:pt x="2833" y="918"/>
                    </a:moveTo>
                    <a:cubicBezTo>
                      <a:pt x="3292" y="1144"/>
                      <a:pt x="3751" y="1377"/>
                      <a:pt x="4130" y="1603"/>
                    </a:cubicBezTo>
                    <a:cubicBezTo>
                      <a:pt x="3751" y="1297"/>
                      <a:pt x="3292" y="1071"/>
                      <a:pt x="2833" y="918"/>
                    </a:cubicBezTo>
                    <a:close/>
                    <a:moveTo>
                      <a:pt x="4130" y="1603"/>
                    </a:moveTo>
                    <a:lnTo>
                      <a:pt x="4130" y="1603"/>
                    </a:lnTo>
                    <a:cubicBezTo>
                      <a:pt x="4363" y="1756"/>
                      <a:pt x="4516" y="1909"/>
                      <a:pt x="4669" y="2062"/>
                    </a:cubicBezTo>
                    <a:cubicBezTo>
                      <a:pt x="4895" y="2294"/>
                      <a:pt x="5048" y="2447"/>
                      <a:pt x="5048" y="2753"/>
                    </a:cubicBezTo>
                    <a:cubicBezTo>
                      <a:pt x="5048" y="2447"/>
                      <a:pt x="4895" y="2294"/>
                      <a:pt x="4742" y="2062"/>
                    </a:cubicBezTo>
                    <a:cubicBezTo>
                      <a:pt x="4589" y="1909"/>
                      <a:pt x="4363" y="1756"/>
                      <a:pt x="4130" y="1603"/>
                    </a:cubicBezTo>
                    <a:close/>
                  </a:path>
                </a:pathLst>
              </a:custGeom>
              <a:solidFill>
                <a:srgbClr val="462754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7" name="Google Shape;297;p33"/>
              <p:cNvSpPr/>
              <p:nvPr/>
            </p:nvSpPr>
            <p:spPr>
              <a:xfrm>
                <a:off x="1585750" y="2268550"/>
                <a:ext cx="726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610" extrusionOk="0">
                    <a:moveTo>
                      <a:pt x="1" y="0"/>
                    </a:moveTo>
                    <a:cubicBezTo>
                      <a:pt x="307" y="80"/>
                      <a:pt x="533" y="153"/>
                      <a:pt x="839" y="233"/>
                    </a:cubicBezTo>
                    <a:cubicBezTo>
                      <a:pt x="1145" y="306"/>
                      <a:pt x="1377" y="386"/>
                      <a:pt x="1683" y="459"/>
                    </a:cubicBezTo>
                    <a:cubicBezTo>
                      <a:pt x="1145" y="233"/>
                      <a:pt x="612" y="80"/>
                      <a:pt x="1" y="0"/>
                    </a:cubicBezTo>
                    <a:close/>
                    <a:moveTo>
                      <a:pt x="1683" y="459"/>
                    </a:moveTo>
                    <a:lnTo>
                      <a:pt x="2368" y="918"/>
                    </a:lnTo>
                    <a:cubicBezTo>
                      <a:pt x="2601" y="1071"/>
                      <a:pt x="2827" y="1304"/>
                      <a:pt x="2907" y="1609"/>
                    </a:cubicBezTo>
                    <a:cubicBezTo>
                      <a:pt x="2827" y="1304"/>
                      <a:pt x="2601" y="1071"/>
                      <a:pt x="2448" y="918"/>
                    </a:cubicBezTo>
                    <a:cubicBezTo>
                      <a:pt x="2215" y="692"/>
                      <a:pt x="1910" y="539"/>
                      <a:pt x="1683" y="459"/>
                    </a:cubicBezTo>
                    <a:close/>
                  </a:path>
                </a:pathLst>
              </a:custGeom>
              <a:solidFill>
                <a:srgbClr val="462754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8" name="Google Shape;298;p33"/>
            <p:cNvGrpSpPr/>
            <p:nvPr/>
          </p:nvGrpSpPr>
          <p:grpSpPr>
            <a:xfrm>
              <a:off x="5486399" y="2000260"/>
              <a:ext cx="3472597" cy="2899165"/>
              <a:chOff x="-6383075" y="-848075"/>
              <a:chExt cx="6268225" cy="5233150"/>
            </a:xfrm>
          </p:grpSpPr>
          <p:sp>
            <p:nvSpPr>
              <p:cNvPr id="299" name="Google Shape;299;p33"/>
              <p:cNvSpPr/>
              <p:nvPr/>
            </p:nvSpPr>
            <p:spPr>
              <a:xfrm>
                <a:off x="-2639750" y="775625"/>
                <a:ext cx="233850" cy="174650"/>
              </a:xfrm>
              <a:custGeom>
                <a:avLst/>
                <a:gdLst/>
                <a:ahLst/>
                <a:cxnLst/>
                <a:rect l="l" t="t" r="r" b="b"/>
                <a:pathLst>
                  <a:path w="9354" h="6986" extrusionOk="0">
                    <a:moveTo>
                      <a:pt x="3344" y="0"/>
                    </a:moveTo>
                    <a:cubicBezTo>
                      <a:pt x="3336" y="0"/>
                      <a:pt x="3327" y="1"/>
                      <a:pt x="3319" y="1"/>
                    </a:cubicBezTo>
                    <a:cubicBezTo>
                      <a:pt x="2576" y="72"/>
                      <a:pt x="3931" y="3054"/>
                      <a:pt x="3931" y="3054"/>
                    </a:cubicBezTo>
                    <a:cubicBezTo>
                      <a:pt x="3931" y="3054"/>
                      <a:pt x="2723" y="516"/>
                      <a:pt x="2072" y="516"/>
                    </a:cubicBezTo>
                    <a:cubicBezTo>
                      <a:pt x="2034" y="516"/>
                      <a:pt x="1997" y="525"/>
                      <a:pt x="1963" y="544"/>
                    </a:cubicBezTo>
                    <a:cubicBezTo>
                      <a:pt x="1090" y="1042"/>
                      <a:pt x="3083" y="3260"/>
                      <a:pt x="3410" y="3614"/>
                    </a:cubicBezTo>
                    <a:lnTo>
                      <a:pt x="3410" y="3614"/>
                    </a:lnTo>
                    <a:cubicBezTo>
                      <a:pt x="3139" y="3326"/>
                      <a:pt x="1693" y="1827"/>
                      <a:pt x="929" y="1827"/>
                    </a:cubicBezTo>
                    <a:cubicBezTo>
                      <a:pt x="799" y="1827"/>
                      <a:pt x="689" y="1870"/>
                      <a:pt x="607" y="1970"/>
                    </a:cubicBezTo>
                    <a:cubicBezTo>
                      <a:pt x="0" y="2713"/>
                      <a:pt x="4067" y="5494"/>
                      <a:pt x="4067" y="5494"/>
                    </a:cubicBezTo>
                    <a:cubicBezTo>
                      <a:pt x="4067" y="5494"/>
                      <a:pt x="2033" y="5901"/>
                      <a:pt x="2305" y="6443"/>
                    </a:cubicBezTo>
                    <a:cubicBezTo>
                      <a:pt x="2388" y="6627"/>
                      <a:pt x="2526" y="6695"/>
                      <a:pt x="2711" y="6695"/>
                    </a:cubicBezTo>
                    <a:cubicBezTo>
                      <a:pt x="3232" y="6695"/>
                      <a:pt x="4132" y="6161"/>
                      <a:pt x="5274" y="6161"/>
                    </a:cubicBezTo>
                    <a:cubicBezTo>
                      <a:pt x="5367" y="6161"/>
                      <a:pt x="5462" y="6165"/>
                      <a:pt x="5558" y="6172"/>
                    </a:cubicBezTo>
                    <a:cubicBezTo>
                      <a:pt x="5630" y="6163"/>
                      <a:pt x="5707" y="6159"/>
                      <a:pt x="5787" y="6159"/>
                    </a:cubicBezTo>
                    <a:cubicBezTo>
                      <a:pt x="6905" y="6159"/>
                      <a:pt x="8676" y="6986"/>
                      <a:pt x="8676" y="6986"/>
                    </a:cubicBezTo>
                    <a:lnTo>
                      <a:pt x="9354" y="5288"/>
                    </a:lnTo>
                    <a:lnTo>
                      <a:pt x="5423" y="2648"/>
                    </a:lnTo>
                    <a:cubicBezTo>
                      <a:pt x="5423" y="2648"/>
                      <a:pt x="5222" y="136"/>
                      <a:pt x="4632" y="136"/>
                    </a:cubicBezTo>
                    <a:cubicBezTo>
                      <a:pt x="4624" y="136"/>
                      <a:pt x="4617" y="136"/>
                      <a:pt x="4609" y="137"/>
                    </a:cubicBezTo>
                    <a:cubicBezTo>
                      <a:pt x="4150" y="190"/>
                      <a:pt x="4415" y="1649"/>
                      <a:pt x="4577" y="2377"/>
                    </a:cubicBezTo>
                    <a:lnTo>
                      <a:pt x="4577" y="2377"/>
                    </a:lnTo>
                    <a:cubicBezTo>
                      <a:pt x="4380" y="1605"/>
                      <a:pt x="3903" y="0"/>
                      <a:pt x="3344" y="0"/>
                    </a:cubicBez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0" name="Google Shape;300;p33"/>
              <p:cNvSpPr/>
              <p:nvPr/>
            </p:nvSpPr>
            <p:spPr>
              <a:xfrm>
                <a:off x="-2441575" y="884100"/>
                <a:ext cx="711750" cy="767725"/>
              </a:xfrm>
              <a:custGeom>
                <a:avLst/>
                <a:gdLst/>
                <a:ahLst/>
                <a:cxnLst/>
                <a:rect l="l" t="t" r="r" b="b"/>
                <a:pathLst>
                  <a:path w="28470" h="30709" extrusionOk="0">
                    <a:moveTo>
                      <a:pt x="885" y="0"/>
                    </a:moveTo>
                    <a:cubicBezTo>
                      <a:pt x="885" y="0"/>
                      <a:pt x="1" y="1562"/>
                      <a:pt x="136" y="3324"/>
                    </a:cubicBezTo>
                    <a:cubicBezTo>
                      <a:pt x="140" y="3324"/>
                      <a:pt x="143" y="3324"/>
                      <a:pt x="147" y="3324"/>
                    </a:cubicBezTo>
                    <a:cubicBezTo>
                      <a:pt x="1310" y="3324"/>
                      <a:pt x="15320" y="14370"/>
                      <a:pt x="15320" y="14370"/>
                    </a:cubicBezTo>
                    <a:lnTo>
                      <a:pt x="18508" y="30708"/>
                    </a:lnTo>
                    <a:lnTo>
                      <a:pt x="28469" y="28946"/>
                    </a:lnTo>
                    <a:cubicBezTo>
                      <a:pt x="28469" y="28268"/>
                      <a:pt x="24673" y="13015"/>
                      <a:pt x="18508" y="7934"/>
                    </a:cubicBezTo>
                    <a:cubicBezTo>
                      <a:pt x="12337" y="2782"/>
                      <a:pt x="885" y="0"/>
                      <a:pt x="885" y="0"/>
                    </a:cubicBez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1" name="Google Shape;301;p33"/>
              <p:cNvSpPr/>
              <p:nvPr/>
            </p:nvSpPr>
            <p:spPr>
              <a:xfrm>
                <a:off x="-5554375" y="292775"/>
                <a:ext cx="801475" cy="4071975"/>
              </a:xfrm>
              <a:custGeom>
                <a:avLst/>
                <a:gdLst/>
                <a:ahLst/>
                <a:cxnLst/>
                <a:rect l="l" t="t" r="r" b="b"/>
                <a:pathLst>
                  <a:path w="32059" h="162879" extrusionOk="0">
                    <a:moveTo>
                      <a:pt x="2912" y="0"/>
                    </a:moveTo>
                    <a:lnTo>
                      <a:pt x="0" y="271"/>
                    </a:lnTo>
                    <a:lnTo>
                      <a:pt x="28197" y="162878"/>
                    </a:lnTo>
                    <a:lnTo>
                      <a:pt x="32058" y="162878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2" name="Google Shape;302;p33"/>
              <p:cNvSpPr/>
              <p:nvPr/>
            </p:nvSpPr>
            <p:spPr>
              <a:xfrm>
                <a:off x="-6383075" y="269050"/>
                <a:ext cx="903275" cy="4095700"/>
              </a:xfrm>
              <a:custGeom>
                <a:avLst/>
                <a:gdLst/>
                <a:ahLst/>
                <a:cxnLst/>
                <a:rect l="l" t="t" r="r" b="b"/>
                <a:pathLst>
                  <a:path w="36131" h="163828" extrusionOk="0">
                    <a:moveTo>
                      <a:pt x="34504" y="0"/>
                    </a:moveTo>
                    <a:cubicBezTo>
                      <a:pt x="33755" y="0"/>
                      <a:pt x="33078" y="407"/>
                      <a:pt x="32877" y="814"/>
                    </a:cubicBezTo>
                    <a:lnTo>
                      <a:pt x="0" y="163827"/>
                    </a:lnTo>
                    <a:lnTo>
                      <a:pt x="3866" y="163827"/>
                    </a:lnTo>
                    <a:lnTo>
                      <a:pt x="36130" y="743"/>
                    </a:lnTo>
                    <a:cubicBezTo>
                      <a:pt x="35859" y="336"/>
                      <a:pt x="35317" y="65"/>
                      <a:pt x="347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3" name="Google Shape;303;p33"/>
              <p:cNvSpPr/>
              <p:nvPr/>
            </p:nvSpPr>
            <p:spPr>
              <a:xfrm>
                <a:off x="-5137525" y="2427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noFill/>
              <a:ln w="3400" cap="rnd" cmpd="sng">
                <a:solidFill>
                  <a:srgbClr val="A8AAAB"/>
                </a:solidFill>
                <a:prstDash val="solid"/>
                <a:miter lim="542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4" name="Google Shape;304;p33"/>
              <p:cNvSpPr/>
              <p:nvPr/>
            </p:nvSpPr>
            <p:spPr>
              <a:xfrm>
                <a:off x="-4773275" y="2423200"/>
                <a:ext cx="391550" cy="262300"/>
              </a:xfrm>
              <a:custGeom>
                <a:avLst/>
                <a:gdLst/>
                <a:ahLst/>
                <a:cxnLst/>
                <a:rect l="l" t="t" r="r" b="b"/>
                <a:pathLst>
                  <a:path w="15662" h="10492" extrusionOk="0">
                    <a:moveTo>
                      <a:pt x="15490" y="0"/>
                    </a:moveTo>
                    <a:cubicBezTo>
                      <a:pt x="15456" y="0"/>
                      <a:pt x="15423" y="18"/>
                      <a:pt x="15390" y="53"/>
                    </a:cubicBezTo>
                    <a:lnTo>
                      <a:pt x="136" y="10286"/>
                    </a:lnTo>
                    <a:cubicBezTo>
                      <a:pt x="71" y="10286"/>
                      <a:pt x="1" y="10421"/>
                      <a:pt x="71" y="10492"/>
                    </a:cubicBezTo>
                    <a:lnTo>
                      <a:pt x="272" y="10492"/>
                    </a:lnTo>
                    <a:lnTo>
                      <a:pt x="15591" y="254"/>
                    </a:lnTo>
                    <a:cubicBezTo>
                      <a:pt x="15661" y="254"/>
                      <a:pt x="15661" y="118"/>
                      <a:pt x="15591" y="53"/>
                    </a:cubicBezTo>
                    <a:cubicBezTo>
                      <a:pt x="15558" y="18"/>
                      <a:pt x="15524" y="0"/>
                      <a:pt x="15490" y="0"/>
                    </a:cubicBezTo>
                    <a:close/>
                  </a:path>
                </a:pathLst>
              </a:custGeom>
              <a:solidFill>
                <a:srgbClr val="A8A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" name="Google Shape;305;p33"/>
              <p:cNvSpPr/>
              <p:nvPr/>
            </p:nvSpPr>
            <p:spPr>
              <a:xfrm>
                <a:off x="-6261075" y="3558100"/>
                <a:ext cx="740600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29624" h="2647" extrusionOk="0">
                    <a:moveTo>
                      <a:pt x="543" y="1"/>
                    </a:moveTo>
                    <a:lnTo>
                      <a:pt x="0" y="2647"/>
                    </a:lnTo>
                    <a:lnTo>
                      <a:pt x="29081" y="2647"/>
                    </a:lnTo>
                    <a:lnTo>
                      <a:pt x="2962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" name="Google Shape;306;p33"/>
              <p:cNvSpPr/>
              <p:nvPr/>
            </p:nvSpPr>
            <p:spPr>
              <a:xfrm>
                <a:off x="-5684925" y="3558100"/>
                <a:ext cx="228850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2647" extrusionOk="0">
                    <a:moveTo>
                      <a:pt x="542" y="1"/>
                    </a:moveTo>
                    <a:lnTo>
                      <a:pt x="0" y="2647"/>
                    </a:lnTo>
                    <a:lnTo>
                      <a:pt x="8611" y="2647"/>
                    </a:lnTo>
                    <a:lnTo>
                      <a:pt x="9153" y="1"/>
                    </a:lnTo>
                    <a:close/>
                  </a:path>
                </a:pathLst>
              </a:custGeom>
              <a:solidFill>
                <a:srgbClr val="9779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" name="Google Shape;307;p33"/>
              <p:cNvSpPr/>
              <p:nvPr/>
            </p:nvSpPr>
            <p:spPr>
              <a:xfrm>
                <a:off x="-6127150" y="2895600"/>
                <a:ext cx="740475" cy="66050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642" extrusionOk="0">
                    <a:moveTo>
                      <a:pt x="543" y="1"/>
                    </a:moveTo>
                    <a:lnTo>
                      <a:pt x="1" y="2641"/>
                    </a:lnTo>
                    <a:lnTo>
                      <a:pt x="29077" y="2641"/>
                    </a:lnTo>
                    <a:lnTo>
                      <a:pt x="2961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" name="Google Shape;308;p33"/>
              <p:cNvSpPr/>
              <p:nvPr/>
            </p:nvSpPr>
            <p:spPr>
              <a:xfrm>
                <a:off x="-5551000" y="2895600"/>
                <a:ext cx="228725" cy="66050"/>
              </a:xfrm>
              <a:custGeom>
                <a:avLst/>
                <a:gdLst/>
                <a:ahLst/>
                <a:cxnLst/>
                <a:rect l="l" t="t" r="r" b="b"/>
                <a:pathLst>
                  <a:path w="9149" h="2642" extrusionOk="0">
                    <a:moveTo>
                      <a:pt x="543" y="1"/>
                    </a:moveTo>
                    <a:lnTo>
                      <a:pt x="1" y="2641"/>
                    </a:lnTo>
                    <a:lnTo>
                      <a:pt x="8606" y="2641"/>
                    </a:lnTo>
                    <a:lnTo>
                      <a:pt x="9148" y="1"/>
                    </a:lnTo>
                    <a:close/>
                  </a:path>
                </a:pathLst>
              </a:custGeom>
              <a:solidFill>
                <a:srgbClr val="9779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" name="Google Shape;309;p33"/>
              <p:cNvSpPr/>
              <p:nvPr/>
            </p:nvSpPr>
            <p:spPr>
              <a:xfrm>
                <a:off x="-5993350" y="2231325"/>
                <a:ext cx="740625" cy="66050"/>
              </a:xfrm>
              <a:custGeom>
                <a:avLst/>
                <a:gdLst/>
                <a:ahLst/>
                <a:cxnLst/>
                <a:rect l="l" t="t" r="r" b="b"/>
                <a:pathLst>
                  <a:path w="29625" h="2642" extrusionOk="0">
                    <a:moveTo>
                      <a:pt x="543" y="1"/>
                    </a:moveTo>
                    <a:lnTo>
                      <a:pt x="1" y="2642"/>
                    </a:lnTo>
                    <a:lnTo>
                      <a:pt x="29082" y="2642"/>
                    </a:lnTo>
                    <a:lnTo>
                      <a:pt x="2962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0" name="Google Shape;310;p33"/>
              <p:cNvSpPr/>
              <p:nvPr/>
            </p:nvSpPr>
            <p:spPr>
              <a:xfrm>
                <a:off x="-5417200" y="2231325"/>
                <a:ext cx="228850" cy="66050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2642" extrusionOk="0">
                    <a:moveTo>
                      <a:pt x="543" y="1"/>
                    </a:moveTo>
                    <a:lnTo>
                      <a:pt x="1" y="2642"/>
                    </a:lnTo>
                    <a:lnTo>
                      <a:pt x="8612" y="2642"/>
                    </a:lnTo>
                    <a:lnTo>
                      <a:pt x="9154" y="1"/>
                    </a:lnTo>
                    <a:close/>
                  </a:path>
                </a:pathLst>
              </a:custGeom>
              <a:solidFill>
                <a:srgbClr val="9779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1" name="Google Shape;311;p33"/>
              <p:cNvSpPr/>
              <p:nvPr/>
            </p:nvSpPr>
            <p:spPr>
              <a:xfrm>
                <a:off x="-5859400" y="1568700"/>
                <a:ext cx="740475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647" extrusionOk="0">
                    <a:moveTo>
                      <a:pt x="543" y="0"/>
                    </a:moveTo>
                    <a:lnTo>
                      <a:pt x="0" y="2647"/>
                    </a:lnTo>
                    <a:lnTo>
                      <a:pt x="29076" y="2647"/>
                    </a:lnTo>
                    <a:lnTo>
                      <a:pt x="2961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2" name="Google Shape;312;p33"/>
              <p:cNvSpPr/>
              <p:nvPr/>
            </p:nvSpPr>
            <p:spPr>
              <a:xfrm>
                <a:off x="-5283250" y="1568700"/>
                <a:ext cx="228725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9149" h="2647" extrusionOk="0">
                    <a:moveTo>
                      <a:pt x="542" y="0"/>
                    </a:moveTo>
                    <a:lnTo>
                      <a:pt x="0" y="2647"/>
                    </a:lnTo>
                    <a:lnTo>
                      <a:pt x="8606" y="2647"/>
                    </a:lnTo>
                    <a:lnTo>
                      <a:pt x="9148" y="0"/>
                    </a:lnTo>
                    <a:close/>
                  </a:path>
                </a:pathLst>
              </a:custGeom>
              <a:solidFill>
                <a:srgbClr val="4C8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3" name="Google Shape;313;p33"/>
              <p:cNvSpPr/>
              <p:nvPr/>
            </p:nvSpPr>
            <p:spPr>
              <a:xfrm>
                <a:off x="-5210450" y="782425"/>
                <a:ext cx="255950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10238" h="6325" extrusionOk="0">
                    <a:moveTo>
                      <a:pt x="1020" y="0"/>
                    </a:moveTo>
                    <a:lnTo>
                      <a:pt x="0" y="2305"/>
                    </a:lnTo>
                    <a:cubicBezTo>
                      <a:pt x="1627" y="2983"/>
                      <a:pt x="1627" y="6307"/>
                      <a:pt x="1627" y="6307"/>
                    </a:cubicBezTo>
                    <a:cubicBezTo>
                      <a:pt x="1627" y="6307"/>
                      <a:pt x="1921" y="6325"/>
                      <a:pt x="2567" y="6325"/>
                    </a:cubicBezTo>
                    <a:cubicBezTo>
                      <a:pt x="3703" y="6325"/>
                      <a:pt x="5929" y="6270"/>
                      <a:pt x="9560" y="5965"/>
                    </a:cubicBezTo>
                    <a:cubicBezTo>
                      <a:pt x="10238" y="2034"/>
                      <a:pt x="4203" y="1833"/>
                      <a:pt x="4203" y="1833"/>
                    </a:cubicBezTo>
                    <a:lnTo>
                      <a:pt x="1020" y="0"/>
                    </a:ln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4" name="Google Shape;314;p33"/>
              <p:cNvSpPr/>
              <p:nvPr/>
            </p:nvSpPr>
            <p:spPr>
              <a:xfrm>
                <a:off x="-5725600" y="906200"/>
                <a:ext cx="740600" cy="66050"/>
              </a:xfrm>
              <a:custGeom>
                <a:avLst/>
                <a:gdLst/>
                <a:ahLst/>
                <a:cxnLst/>
                <a:rect l="l" t="t" r="r" b="b"/>
                <a:pathLst>
                  <a:path w="29624" h="2642" extrusionOk="0">
                    <a:moveTo>
                      <a:pt x="543" y="0"/>
                    </a:moveTo>
                    <a:lnTo>
                      <a:pt x="0" y="2641"/>
                    </a:lnTo>
                    <a:lnTo>
                      <a:pt x="29082" y="2641"/>
                    </a:lnTo>
                    <a:lnTo>
                      <a:pt x="296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5" name="Google Shape;315;p33"/>
              <p:cNvSpPr/>
              <p:nvPr/>
            </p:nvSpPr>
            <p:spPr>
              <a:xfrm>
                <a:off x="-5149450" y="906200"/>
                <a:ext cx="228850" cy="66050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2642" extrusionOk="0">
                    <a:moveTo>
                      <a:pt x="543" y="0"/>
                    </a:moveTo>
                    <a:lnTo>
                      <a:pt x="0" y="2641"/>
                    </a:lnTo>
                    <a:lnTo>
                      <a:pt x="8611" y="2641"/>
                    </a:lnTo>
                    <a:lnTo>
                      <a:pt x="9154" y="0"/>
                    </a:lnTo>
                    <a:close/>
                  </a:path>
                </a:pathLst>
              </a:custGeom>
              <a:solidFill>
                <a:srgbClr val="9779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6" name="Google Shape;316;p33"/>
              <p:cNvSpPr/>
              <p:nvPr/>
            </p:nvSpPr>
            <p:spPr>
              <a:xfrm>
                <a:off x="-4322525" y="2873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noFill/>
              <a:ln w="6775" cap="rnd" cmpd="sng">
                <a:solidFill>
                  <a:srgbClr val="D0D2D3"/>
                </a:solidFill>
                <a:prstDash val="solid"/>
                <a:miter lim="542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7" name="Google Shape;317;p33"/>
              <p:cNvSpPr/>
              <p:nvPr/>
            </p:nvSpPr>
            <p:spPr>
              <a:xfrm>
                <a:off x="-4869800" y="292775"/>
                <a:ext cx="901525" cy="4071975"/>
              </a:xfrm>
              <a:custGeom>
                <a:avLst/>
                <a:gdLst/>
                <a:ahLst/>
                <a:cxnLst/>
                <a:rect l="l" t="t" r="r" b="b"/>
                <a:pathLst>
                  <a:path w="36061" h="162879" extrusionOk="0">
                    <a:moveTo>
                      <a:pt x="2913" y="0"/>
                    </a:moveTo>
                    <a:lnTo>
                      <a:pt x="1" y="271"/>
                    </a:lnTo>
                    <a:lnTo>
                      <a:pt x="32130" y="162878"/>
                    </a:lnTo>
                    <a:lnTo>
                      <a:pt x="36061" y="162878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8" name="Google Shape;318;p33"/>
              <p:cNvSpPr/>
              <p:nvPr/>
            </p:nvSpPr>
            <p:spPr>
              <a:xfrm>
                <a:off x="-5600200" y="269050"/>
                <a:ext cx="805000" cy="4095700"/>
              </a:xfrm>
              <a:custGeom>
                <a:avLst/>
                <a:gdLst/>
                <a:ahLst/>
                <a:cxnLst/>
                <a:rect l="l" t="t" r="r" b="b"/>
                <a:pathLst>
                  <a:path w="32200" h="163828" extrusionOk="0">
                    <a:moveTo>
                      <a:pt x="30573" y="0"/>
                    </a:moveTo>
                    <a:cubicBezTo>
                      <a:pt x="29824" y="0"/>
                      <a:pt x="29146" y="336"/>
                      <a:pt x="28946" y="743"/>
                    </a:cubicBezTo>
                    <a:lnTo>
                      <a:pt x="0" y="163827"/>
                    </a:lnTo>
                    <a:lnTo>
                      <a:pt x="3867" y="163827"/>
                    </a:lnTo>
                    <a:lnTo>
                      <a:pt x="32199" y="743"/>
                    </a:lnTo>
                    <a:cubicBezTo>
                      <a:pt x="31993" y="336"/>
                      <a:pt x="31316" y="0"/>
                      <a:pt x="305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9" name="Google Shape;319;p33"/>
              <p:cNvSpPr/>
              <p:nvPr/>
            </p:nvSpPr>
            <p:spPr>
              <a:xfrm>
                <a:off x="-3654875" y="292775"/>
                <a:ext cx="741300" cy="577250"/>
              </a:xfrm>
              <a:custGeom>
                <a:avLst/>
                <a:gdLst/>
                <a:ahLst/>
                <a:cxnLst/>
                <a:rect l="l" t="t" r="r" b="b"/>
                <a:pathLst>
                  <a:path w="29652" h="23090" extrusionOk="0">
                    <a:moveTo>
                      <a:pt x="1969" y="0"/>
                    </a:moveTo>
                    <a:lnTo>
                      <a:pt x="1085" y="4674"/>
                    </a:lnTo>
                    <a:cubicBezTo>
                      <a:pt x="1085" y="4674"/>
                      <a:pt x="9355" y="8335"/>
                      <a:pt x="9355" y="16268"/>
                    </a:cubicBezTo>
                    <a:cubicBezTo>
                      <a:pt x="8043" y="16076"/>
                      <a:pt x="7162" y="15993"/>
                      <a:pt x="6595" y="15993"/>
                    </a:cubicBezTo>
                    <a:cubicBezTo>
                      <a:pt x="4760" y="15993"/>
                      <a:pt x="6222" y="16860"/>
                      <a:pt x="7050" y="17689"/>
                    </a:cubicBezTo>
                    <a:cubicBezTo>
                      <a:pt x="1563" y="17689"/>
                      <a:pt x="4545" y="19250"/>
                      <a:pt x="6443" y="19250"/>
                    </a:cubicBezTo>
                    <a:cubicBezTo>
                      <a:pt x="1" y="19250"/>
                      <a:pt x="2647" y="22368"/>
                      <a:pt x="6237" y="22911"/>
                    </a:cubicBezTo>
                    <a:cubicBezTo>
                      <a:pt x="6903" y="23023"/>
                      <a:pt x="8166" y="23089"/>
                      <a:pt x="9741" y="23089"/>
                    </a:cubicBezTo>
                    <a:cubicBezTo>
                      <a:pt x="16672" y="23089"/>
                      <a:pt x="29652" y="21808"/>
                      <a:pt x="24402" y="17553"/>
                    </a:cubicBezTo>
                    <a:cubicBezTo>
                      <a:pt x="25571" y="16387"/>
                      <a:pt x="25226" y="15999"/>
                      <a:pt x="24449" y="15999"/>
                    </a:cubicBezTo>
                    <a:cubicBezTo>
                      <a:pt x="23556" y="15999"/>
                      <a:pt x="22091" y="16511"/>
                      <a:pt x="21691" y="16946"/>
                    </a:cubicBezTo>
                    <a:cubicBezTo>
                      <a:pt x="22190" y="15174"/>
                      <a:pt x="22001" y="14615"/>
                      <a:pt x="21563" y="14615"/>
                    </a:cubicBezTo>
                    <a:cubicBezTo>
                      <a:pt x="20810" y="14615"/>
                      <a:pt x="19321" y="16268"/>
                      <a:pt x="19321" y="16268"/>
                    </a:cubicBezTo>
                    <a:cubicBezTo>
                      <a:pt x="20677" y="11317"/>
                      <a:pt x="13964" y="2912"/>
                      <a:pt x="19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0" name="Google Shape;320;p33"/>
              <p:cNvSpPr/>
              <p:nvPr/>
            </p:nvSpPr>
            <p:spPr>
              <a:xfrm>
                <a:off x="-4998575" y="774025"/>
                <a:ext cx="3611050" cy="3611050"/>
              </a:xfrm>
              <a:custGeom>
                <a:avLst/>
                <a:gdLst/>
                <a:ahLst/>
                <a:cxnLst/>
                <a:rect l="l" t="t" r="r" b="b"/>
                <a:pathLst>
                  <a:path w="144442" h="144442" extrusionOk="0">
                    <a:moveTo>
                      <a:pt x="72186" y="0"/>
                    </a:moveTo>
                    <a:cubicBezTo>
                      <a:pt x="32330" y="0"/>
                      <a:pt x="1" y="32330"/>
                      <a:pt x="1" y="72186"/>
                    </a:cubicBezTo>
                    <a:cubicBezTo>
                      <a:pt x="1" y="112112"/>
                      <a:pt x="32330" y="144441"/>
                      <a:pt x="72186" y="144441"/>
                    </a:cubicBezTo>
                    <a:cubicBezTo>
                      <a:pt x="112112" y="144441"/>
                      <a:pt x="144441" y="112112"/>
                      <a:pt x="144441" y="72186"/>
                    </a:cubicBezTo>
                    <a:cubicBezTo>
                      <a:pt x="144441" y="32330"/>
                      <a:pt x="112112" y="0"/>
                      <a:pt x="72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1" name="Google Shape;321;p33"/>
              <p:cNvSpPr/>
              <p:nvPr/>
            </p:nvSpPr>
            <p:spPr>
              <a:xfrm>
                <a:off x="-1855250" y="1502925"/>
                <a:ext cx="457550" cy="1016500"/>
              </a:xfrm>
              <a:custGeom>
                <a:avLst/>
                <a:gdLst/>
                <a:ahLst/>
                <a:cxnLst/>
                <a:rect l="l" t="t" r="r" b="b"/>
                <a:pathLst>
                  <a:path w="18302" h="40660" extrusionOk="0">
                    <a:moveTo>
                      <a:pt x="884" y="1954"/>
                    </a:moveTo>
                    <a:lnTo>
                      <a:pt x="884" y="1954"/>
                    </a:lnTo>
                    <a:cubicBezTo>
                      <a:pt x="901" y="1964"/>
                      <a:pt x="920" y="1972"/>
                      <a:pt x="942" y="1979"/>
                    </a:cubicBezTo>
                    <a:lnTo>
                      <a:pt x="942" y="1979"/>
                    </a:lnTo>
                    <a:cubicBezTo>
                      <a:pt x="924" y="1971"/>
                      <a:pt x="904" y="1962"/>
                      <a:pt x="884" y="1954"/>
                    </a:cubicBezTo>
                    <a:close/>
                    <a:moveTo>
                      <a:pt x="8337" y="0"/>
                    </a:moveTo>
                    <a:cubicBezTo>
                      <a:pt x="7765" y="0"/>
                      <a:pt x="6807" y="262"/>
                      <a:pt x="6372" y="262"/>
                    </a:cubicBezTo>
                    <a:cubicBezTo>
                      <a:pt x="5765" y="397"/>
                      <a:pt x="5016" y="262"/>
                      <a:pt x="4474" y="533"/>
                    </a:cubicBezTo>
                    <a:cubicBezTo>
                      <a:pt x="3867" y="734"/>
                      <a:pt x="3460" y="1211"/>
                      <a:pt x="2847" y="1411"/>
                    </a:cubicBezTo>
                    <a:cubicBezTo>
                      <a:pt x="2614" y="1528"/>
                      <a:pt x="1583" y="1996"/>
                      <a:pt x="1083" y="1996"/>
                    </a:cubicBezTo>
                    <a:cubicBezTo>
                      <a:pt x="1029" y="1996"/>
                      <a:pt x="982" y="1990"/>
                      <a:pt x="942" y="1979"/>
                    </a:cubicBezTo>
                    <a:lnTo>
                      <a:pt x="942" y="1979"/>
                    </a:lnTo>
                    <a:cubicBezTo>
                      <a:pt x="1356" y="2155"/>
                      <a:pt x="1365" y="2110"/>
                      <a:pt x="1562" y="2566"/>
                    </a:cubicBezTo>
                    <a:cubicBezTo>
                      <a:pt x="1698" y="3174"/>
                      <a:pt x="1562" y="4058"/>
                      <a:pt x="1627" y="4735"/>
                    </a:cubicBezTo>
                    <a:cubicBezTo>
                      <a:pt x="1833" y="5684"/>
                      <a:pt x="2305" y="6498"/>
                      <a:pt x="2576" y="7311"/>
                    </a:cubicBezTo>
                    <a:cubicBezTo>
                      <a:pt x="2712" y="7853"/>
                      <a:pt x="2918" y="7447"/>
                      <a:pt x="2511" y="7989"/>
                    </a:cubicBezTo>
                    <a:cubicBezTo>
                      <a:pt x="1898" y="8938"/>
                      <a:pt x="342" y="9816"/>
                      <a:pt x="2104" y="10022"/>
                    </a:cubicBezTo>
                    <a:cubicBezTo>
                      <a:pt x="3324" y="10158"/>
                      <a:pt x="4610" y="10494"/>
                      <a:pt x="4544" y="11985"/>
                    </a:cubicBezTo>
                    <a:cubicBezTo>
                      <a:pt x="4480" y="12298"/>
                      <a:pt x="4361" y="13231"/>
                      <a:pt x="4030" y="13231"/>
                    </a:cubicBezTo>
                    <a:cubicBezTo>
                      <a:pt x="3999" y="13231"/>
                      <a:pt x="3967" y="13223"/>
                      <a:pt x="3932" y="13205"/>
                    </a:cubicBezTo>
                    <a:cubicBezTo>
                      <a:pt x="3661" y="13070"/>
                      <a:pt x="3796" y="12256"/>
                      <a:pt x="3525" y="12056"/>
                    </a:cubicBezTo>
                    <a:cubicBezTo>
                      <a:pt x="3427" y="11974"/>
                      <a:pt x="3350" y="11938"/>
                      <a:pt x="3292" y="11938"/>
                    </a:cubicBezTo>
                    <a:cubicBezTo>
                      <a:pt x="2864" y="11938"/>
                      <a:pt x="3382" y="13867"/>
                      <a:pt x="3324" y="14225"/>
                    </a:cubicBezTo>
                    <a:cubicBezTo>
                      <a:pt x="3189" y="14767"/>
                      <a:pt x="2712" y="14903"/>
                      <a:pt x="2647" y="15374"/>
                    </a:cubicBezTo>
                    <a:cubicBezTo>
                      <a:pt x="2647" y="15852"/>
                      <a:pt x="3254" y="16459"/>
                      <a:pt x="3525" y="16866"/>
                    </a:cubicBezTo>
                    <a:cubicBezTo>
                      <a:pt x="4000" y="17560"/>
                      <a:pt x="3974" y="17784"/>
                      <a:pt x="3700" y="17784"/>
                    </a:cubicBezTo>
                    <a:cubicBezTo>
                      <a:pt x="3387" y="17784"/>
                      <a:pt x="2749" y="17490"/>
                      <a:pt x="2169" y="17272"/>
                    </a:cubicBezTo>
                    <a:cubicBezTo>
                      <a:pt x="1960" y="17222"/>
                      <a:pt x="1105" y="16807"/>
                      <a:pt x="601" y="16807"/>
                    </a:cubicBezTo>
                    <a:cubicBezTo>
                      <a:pt x="452" y="16807"/>
                      <a:pt x="333" y="16843"/>
                      <a:pt x="271" y="16936"/>
                    </a:cubicBezTo>
                    <a:cubicBezTo>
                      <a:pt x="0" y="17272"/>
                      <a:pt x="1291" y="18357"/>
                      <a:pt x="1426" y="18492"/>
                    </a:cubicBezTo>
                    <a:cubicBezTo>
                      <a:pt x="3053" y="20190"/>
                      <a:pt x="3189" y="21816"/>
                      <a:pt x="3189" y="24051"/>
                    </a:cubicBezTo>
                    <a:cubicBezTo>
                      <a:pt x="3189" y="24864"/>
                      <a:pt x="3254" y="25542"/>
                      <a:pt x="3389" y="26290"/>
                    </a:cubicBezTo>
                    <a:cubicBezTo>
                      <a:pt x="3595" y="27103"/>
                      <a:pt x="3525" y="27917"/>
                      <a:pt x="3661" y="28730"/>
                    </a:cubicBezTo>
                    <a:cubicBezTo>
                      <a:pt x="4002" y="30287"/>
                      <a:pt x="5694" y="30422"/>
                      <a:pt x="6372" y="31713"/>
                    </a:cubicBezTo>
                    <a:cubicBezTo>
                      <a:pt x="7050" y="32797"/>
                      <a:pt x="6985" y="34489"/>
                      <a:pt x="7120" y="35780"/>
                    </a:cubicBezTo>
                    <a:cubicBezTo>
                      <a:pt x="7185" y="36729"/>
                      <a:pt x="7050" y="37949"/>
                      <a:pt x="7798" y="38692"/>
                    </a:cubicBezTo>
                    <a:cubicBezTo>
                      <a:pt x="8405" y="39369"/>
                      <a:pt x="10303" y="40660"/>
                      <a:pt x="11252" y="40660"/>
                    </a:cubicBezTo>
                    <a:cubicBezTo>
                      <a:pt x="12136" y="40589"/>
                      <a:pt x="13085" y="39440"/>
                      <a:pt x="13692" y="38898"/>
                    </a:cubicBezTo>
                    <a:cubicBezTo>
                      <a:pt x="13935" y="38655"/>
                      <a:pt x="15044" y="37489"/>
                      <a:pt x="15470" y="37489"/>
                    </a:cubicBezTo>
                    <a:cubicBezTo>
                      <a:pt x="15521" y="37489"/>
                      <a:pt x="15561" y="37506"/>
                      <a:pt x="15590" y="37542"/>
                    </a:cubicBezTo>
                    <a:cubicBezTo>
                      <a:pt x="15895" y="37842"/>
                      <a:pt x="15117" y="40088"/>
                      <a:pt x="15861" y="40088"/>
                    </a:cubicBezTo>
                    <a:cubicBezTo>
                      <a:pt x="15951" y="40088"/>
                      <a:pt x="16064" y="40055"/>
                      <a:pt x="16203" y="39982"/>
                    </a:cubicBezTo>
                    <a:cubicBezTo>
                      <a:pt x="16610" y="39776"/>
                      <a:pt x="17016" y="38626"/>
                      <a:pt x="17217" y="38220"/>
                    </a:cubicBezTo>
                    <a:cubicBezTo>
                      <a:pt x="17624" y="37271"/>
                      <a:pt x="17965" y="36387"/>
                      <a:pt x="18101" y="35373"/>
                    </a:cubicBezTo>
                    <a:cubicBezTo>
                      <a:pt x="18301" y="34017"/>
                      <a:pt x="18236" y="32591"/>
                      <a:pt x="18030" y="31306"/>
                    </a:cubicBezTo>
                    <a:cubicBezTo>
                      <a:pt x="18030" y="28253"/>
                      <a:pt x="17217" y="25135"/>
                      <a:pt x="16474" y="22223"/>
                    </a:cubicBezTo>
                    <a:cubicBezTo>
                      <a:pt x="14912" y="15987"/>
                      <a:pt x="12879" y="9751"/>
                      <a:pt x="10509" y="3786"/>
                    </a:cubicBezTo>
                    <a:cubicBezTo>
                      <a:pt x="10168" y="2973"/>
                      <a:pt x="9625" y="533"/>
                      <a:pt x="8676" y="56"/>
                    </a:cubicBezTo>
                    <a:cubicBezTo>
                      <a:pt x="8596" y="16"/>
                      <a:pt x="8478" y="0"/>
                      <a:pt x="8337" y="0"/>
                    </a:cubicBezTo>
                    <a:close/>
                  </a:path>
                </a:pathLst>
              </a:custGeom>
              <a:solidFill>
                <a:srgbClr val="125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2" name="Google Shape;322;p33"/>
              <p:cNvSpPr/>
              <p:nvPr/>
            </p:nvSpPr>
            <p:spPr>
              <a:xfrm>
                <a:off x="-2063625" y="1167150"/>
                <a:ext cx="266000" cy="335075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13403" extrusionOk="0">
                    <a:moveTo>
                      <a:pt x="1" y="272"/>
                    </a:moveTo>
                    <a:lnTo>
                      <a:pt x="1" y="272"/>
                    </a:lnTo>
                    <a:cubicBezTo>
                      <a:pt x="34" y="283"/>
                      <a:pt x="66" y="295"/>
                      <a:pt x="97" y="308"/>
                    </a:cubicBezTo>
                    <a:lnTo>
                      <a:pt x="97" y="308"/>
                    </a:lnTo>
                    <a:cubicBezTo>
                      <a:pt x="64" y="292"/>
                      <a:pt x="32" y="280"/>
                      <a:pt x="1" y="272"/>
                    </a:cubicBezTo>
                    <a:close/>
                    <a:moveTo>
                      <a:pt x="3932" y="1"/>
                    </a:moveTo>
                    <a:cubicBezTo>
                      <a:pt x="2848" y="1"/>
                      <a:pt x="2371" y="679"/>
                      <a:pt x="1492" y="879"/>
                    </a:cubicBezTo>
                    <a:cubicBezTo>
                      <a:pt x="1418" y="894"/>
                      <a:pt x="1350" y="901"/>
                      <a:pt x="1286" y="901"/>
                    </a:cubicBezTo>
                    <a:cubicBezTo>
                      <a:pt x="797" y="901"/>
                      <a:pt x="571" y="504"/>
                      <a:pt x="97" y="308"/>
                    </a:cubicBezTo>
                    <a:lnTo>
                      <a:pt x="97" y="308"/>
                    </a:lnTo>
                    <a:cubicBezTo>
                      <a:pt x="650" y="574"/>
                      <a:pt x="1519" y="1926"/>
                      <a:pt x="1964" y="2370"/>
                    </a:cubicBezTo>
                    <a:cubicBezTo>
                      <a:pt x="2506" y="2983"/>
                      <a:pt x="3119" y="3455"/>
                      <a:pt x="3726" y="3997"/>
                    </a:cubicBezTo>
                    <a:cubicBezTo>
                      <a:pt x="3997" y="4268"/>
                      <a:pt x="5624" y="5488"/>
                      <a:pt x="5217" y="6031"/>
                    </a:cubicBezTo>
                    <a:cubicBezTo>
                      <a:pt x="5152" y="6123"/>
                      <a:pt x="5052" y="6159"/>
                      <a:pt x="4928" y="6159"/>
                    </a:cubicBezTo>
                    <a:cubicBezTo>
                      <a:pt x="4472" y="6159"/>
                      <a:pt x="3706" y="5667"/>
                      <a:pt x="3272" y="5667"/>
                    </a:cubicBezTo>
                    <a:cubicBezTo>
                      <a:pt x="3215" y="5667"/>
                      <a:pt x="3163" y="5675"/>
                      <a:pt x="3119" y="5694"/>
                    </a:cubicBezTo>
                    <a:cubicBezTo>
                      <a:pt x="2642" y="5966"/>
                      <a:pt x="3184" y="6031"/>
                      <a:pt x="3455" y="6302"/>
                    </a:cubicBezTo>
                    <a:cubicBezTo>
                      <a:pt x="4133" y="6980"/>
                      <a:pt x="4881" y="7592"/>
                      <a:pt x="5353" y="8335"/>
                    </a:cubicBezTo>
                    <a:cubicBezTo>
                      <a:pt x="5760" y="8948"/>
                      <a:pt x="5695" y="9355"/>
                      <a:pt x="5895" y="10098"/>
                    </a:cubicBezTo>
                    <a:cubicBezTo>
                      <a:pt x="6166" y="11117"/>
                      <a:pt x="6980" y="11659"/>
                      <a:pt x="7728" y="12402"/>
                    </a:cubicBezTo>
                    <a:cubicBezTo>
                      <a:pt x="8091" y="12812"/>
                      <a:pt x="8758" y="13403"/>
                      <a:pt x="9382" y="13403"/>
                    </a:cubicBezTo>
                    <a:cubicBezTo>
                      <a:pt x="9690" y="13403"/>
                      <a:pt x="9988" y="13259"/>
                      <a:pt x="10233" y="12879"/>
                    </a:cubicBezTo>
                    <a:cubicBezTo>
                      <a:pt x="10640" y="12066"/>
                      <a:pt x="9691" y="11253"/>
                      <a:pt x="9284" y="10775"/>
                    </a:cubicBezTo>
                    <a:cubicBezTo>
                      <a:pt x="8406" y="9897"/>
                      <a:pt x="7728" y="9355"/>
                      <a:pt x="8406" y="8200"/>
                    </a:cubicBezTo>
                    <a:cubicBezTo>
                      <a:pt x="8742" y="7522"/>
                      <a:pt x="9219" y="7115"/>
                      <a:pt x="9013" y="6237"/>
                    </a:cubicBezTo>
                    <a:cubicBezTo>
                      <a:pt x="8677" y="4946"/>
                      <a:pt x="7457" y="3661"/>
                      <a:pt x="6643" y="2642"/>
                    </a:cubicBezTo>
                    <a:cubicBezTo>
                      <a:pt x="6166" y="1964"/>
                      <a:pt x="4881" y="1"/>
                      <a:pt x="3932" y="1"/>
                    </a:cubicBezTo>
                    <a:close/>
                  </a:path>
                </a:pathLst>
              </a:custGeom>
              <a:solidFill>
                <a:srgbClr val="125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3" name="Google Shape;323;p33"/>
              <p:cNvSpPr/>
              <p:nvPr/>
            </p:nvSpPr>
            <p:spPr>
              <a:xfrm>
                <a:off x="-3441350" y="-485100"/>
                <a:ext cx="352500" cy="1335325"/>
              </a:xfrm>
              <a:custGeom>
                <a:avLst/>
                <a:gdLst/>
                <a:ahLst/>
                <a:cxnLst/>
                <a:rect l="l" t="t" r="r" b="b"/>
                <a:pathLst>
                  <a:path w="14100" h="53413" extrusionOk="0">
                    <a:moveTo>
                      <a:pt x="14034" y="0"/>
                    </a:moveTo>
                    <a:cubicBezTo>
                      <a:pt x="7120" y="3460"/>
                      <a:pt x="2847" y="8069"/>
                      <a:pt x="1356" y="13763"/>
                    </a:cubicBezTo>
                    <a:cubicBezTo>
                      <a:pt x="543" y="17082"/>
                      <a:pt x="613" y="20606"/>
                      <a:pt x="1562" y="24337"/>
                    </a:cubicBezTo>
                    <a:cubicBezTo>
                      <a:pt x="2441" y="27590"/>
                      <a:pt x="4002" y="30909"/>
                      <a:pt x="6101" y="34027"/>
                    </a:cubicBezTo>
                    <a:cubicBezTo>
                      <a:pt x="11865" y="42638"/>
                      <a:pt x="8134" y="53277"/>
                      <a:pt x="8134" y="53348"/>
                    </a:cubicBezTo>
                    <a:lnTo>
                      <a:pt x="8270" y="53413"/>
                    </a:lnTo>
                    <a:cubicBezTo>
                      <a:pt x="8340" y="53348"/>
                      <a:pt x="12136" y="42638"/>
                      <a:pt x="6236" y="33962"/>
                    </a:cubicBezTo>
                    <a:cubicBezTo>
                      <a:pt x="0" y="24673"/>
                      <a:pt x="613" y="17353"/>
                      <a:pt x="1562" y="13828"/>
                    </a:cubicBezTo>
                    <a:cubicBezTo>
                      <a:pt x="3053" y="8205"/>
                      <a:pt x="7256" y="3596"/>
                      <a:pt x="14099" y="136"/>
                    </a:cubicBezTo>
                    <a:lnTo>
                      <a:pt x="1403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4" name="Google Shape;324;p33"/>
              <p:cNvSpPr/>
              <p:nvPr/>
            </p:nvSpPr>
            <p:spPr>
              <a:xfrm>
                <a:off x="-3395525" y="-156675"/>
                <a:ext cx="350725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14029" h="6273" extrusionOk="0">
                    <a:moveTo>
                      <a:pt x="6705" y="0"/>
                    </a:moveTo>
                    <a:cubicBezTo>
                      <a:pt x="5964" y="0"/>
                      <a:pt x="5213" y="65"/>
                      <a:pt x="4474" y="219"/>
                    </a:cubicBezTo>
                    <a:cubicBezTo>
                      <a:pt x="3525" y="420"/>
                      <a:pt x="2576" y="761"/>
                      <a:pt x="1692" y="1369"/>
                    </a:cubicBezTo>
                    <a:cubicBezTo>
                      <a:pt x="0" y="2453"/>
                      <a:pt x="271" y="5100"/>
                      <a:pt x="2169" y="5777"/>
                    </a:cubicBezTo>
                    <a:cubicBezTo>
                      <a:pt x="3134" y="6150"/>
                      <a:pt x="4098" y="6272"/>
                      <a:pt x="5028" y="6272"/>
                    </a:cubicBezTo>
                    <a:cubicBezTo>
                      <a:pt x="5274" y="6272"/>
                      <a:pt x="5518" y="6264"/>
                      <a:pt x="5759" y="6249"/>
                    </a:cubicBezTo>
                    <a:cubicBezTo>
                      <a:pt x="10504" y="5913"/>
                      <a:pt x="14028" y="1710"/>
                      <a:pt x="14028" y="1710"/>
                    </a:cubicBezTo>
                    <a:cubicBezTo>
                      <a:pt x="14028" y="1710"/>
                      <a:pt x="10513" y="0"/>
                      <a:pt x="6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5" name="Google Shape;325;p33"/>
              <p:cNvSpPr/>
              <p:nvPr/>
            </p:nvSpPr>
            <p:spPr>
              <a:xfrm>
                <a:off x="-3421025" y="-80025"/>
                <a:ext cx="125425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1964" extrusionOk="0">
                    <a:moveTo>
                      <a:pt x="5017" y="0"/>
                    </a:moveTo>
                    <a:cubicBezTo>
                      <a:pt x="2441" y="0"/>
                      <a:pt x="71" y="1827"/>
                      <a:pt x="1" y="1827"/>
                    </a:cubicBezTo>
                    <a:lnTo>
                      <a:pt x="136" y="1963"/>
                    </a:lnTo>
                    <a:cubicBezTo>
                      <a:pt x="136" y="1898"/>
                      <a:pt x="2511" y="136"/>
                      <a:pt x="5017" y="136"/>
                    </a:cubicBezTo>
                    <a:lnTo>
                      <a:pt x="501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6" name="Google Shape;326;p33"/>
              <p:cNvSpPr/>
              <p:nvPr/>
            </p:nvSpPr>
            <p:spPr>
              <a:xfrm>
                <a:off x="-3259500" y="-385100"/>
                <a:ext cx="3299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13197" h="7650" extrusionOk="0">
                    <a:moveTo>
                      <a:pt x="3207" y="1"/>
                    </a:moveTo>
                    <a:cubicBezTo>
                      <a:pt x="1166" y="1"/>
                      <a:pt x="0" y="2262"/>
                      <a:pt x="1202" y="3934"/>
                    </a:cubicBezTo>
                    <a:cubicBezTo>
                      <a:pt x="1945" y="4948"/>
                      <a:pt x="2829" y="5761"/>
                      <a:pt x="3843" y="6303"/>
                    </a:cubicBezTo>
                    <a:cubicBezTo>
                      <a:pt x="5677" y="7356"/>
                      <a:pt x="7723" y="7649"/>
                      <a:pt x="9433" y="7649"/>
                    </a:cubicBezTo>
                    <a:cubicBezTo>
                      <a:pt x="11580" y="7649"/>
                      <a:pt x="13197" y="7187"/>
                      <a:pt x="13197" y="7187"/>
                    </a:cubicBezTo>
                    <a:cubicBezTo>
                      <a:pt x="13197" y="7187"/>
                      <a:pt x="10485" y="2372"/>
                      <a:pt x="6147" y="610"/>
                    </a:cubicBezTo>
                    <a:cubicBezTo>
                      <a:pt x="5269" y="273"/>
                      <a:pt x="4320" y="2"/>
                      <a:pt x="3300" y="2"/>
                    </a:cubicBezTo>
                    <a:cubicBezTo>
                      <a:pt x="3269" y="1"/>
                      <a:pt x="3238" y="1"/>
                      <a:pt x="3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7" name="Google Shape;327;p33"/>
              <p:cNvSpPr/>
              <p:nvPr/>
            </p:nvSpPr>
            <p:spPr>
              <a:xfrm>
                <a:off x="-3127800" y="-611125"/>
                <a:ext cx="34232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6725" extrusionOk="0">
                    <a:moveTo>
                      <a:pt x="8613" y="1"/>
                    </a:moveTo>
                    <a:cubicBezTo>
                      <a:pt x="7154" y="1"/>
                      <a:pt x="5555" y="192"/>
                      <a:pt x="4068" y="774"/>
                    </a:cubicBezTo>
                    <a:cubicBezTo>
                      <a:pt x="3119" y="1110"/>
                      <a:pt x="2305" y="1587"/>
                      <a:pt x="1492" y="2265"/>
                    </a:cubicBezTo>
                    <a:cubicBezTo>
                      <a:pt x="1" y="3621"/>
                      <a:pt x="608" y="6196"/>
                      <a:pt x="2642" y="6603"/>
                    </a:cubicBezTo>
                    <a:cubicBezTo>
                      <a:pt x="3182" y="6687"/>
                      <a:pt x="3710" y="6725"/>
                      <a:pt x="4221" y="6725"/>
                    </a:cubicBezTo>
                    <a:cubicBezTo>
                      <a:pt x="4930" y="6725"/>
                      <a:pt x="5606" y="6652"/>
                      <a:pt x="6237" y="6533"/>
                    </a:cubicBezTo>
                    <a:cubicBezTo>
                      <a:pt x="10911" y="5383"/>
                      <a:pt x="13693" y="703"/>
                      <a:pt x="13693" y="703"/>
                    </a:cubicBezTo>
                    <a:cubicBezTo>
                      <a:pt x="13693" y="703"/>
                      <a:pt x="11409" y="1"/>
                      <a:pt x="86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8" name="Google Shape;328;p33"/>
              <p:cNvSpPr/>
              <p:nvPr/>
            </p:nvSpPr>
            <p:spPr>
              <a:xfrm>
                <a:off x="-3283700" y="-349775"/>
                <a:ext cx="1288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5153" h="1366" extrusionOk="0">
                    <a:moveTo>
                      <a:pt x="393" y="1"/>
                    </a:moveTo>
                    <a:cubicBezTo>
                      <a:pt x="157" y="1"/>
                      <a:pt x="15" y="10"/>
                      <a:pt x="1" y="10"/>
                    </a:cubicBezTo>
                    <a:lnTo>
                      <a:pt x="1" y="146"/>
                    </a:lnTo>
                    <a:cubicBezTo>
                      <a:pt x="12" y="146"/>
                      <a:pt x="102" y="142"/>
                      <a:pt x="254" y="142"/>
                    </a:cubicBezTo>
                    <a:cubicBezTo>
                      <a:pt x="1016" y="142"/>
                      <a:pt x="3333" y="236"/>
                      <a:pt x="5082" y="1366"/>
                    </a:cubicBezTo>
                    <a:lnTo>
                      <a:pt x="5152" y="1301"/>
                    </a:lnTo>
                    <a:cubicBezTo>
                      <a:pt x="3443" y="126"/>
                      <a:pt x="1269" y="1"/>
                      <a:pt x="3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9" name="Google Shape;329;p33"/>
              <p:cNvSpPr/>
              <p:nvPr/>
            </p:nvSpPr>
            <p:spPr>
              <a:xfrm>
                <a:off x="-3648075" y="-468150"/>
                <a:ext cx="279275" cy="249175"/>
              </a:xfrm>
              <a:custGeom>
                <a:avLst/>
                <a:gdLst/>
                <a:ahLst/>
                <a:cxnLst/>
                <a:rect l="l" t="t" r="r" b="b"/>
                <a:pathLst>
                  <a:path w="11171" h="9967" extrusionOk="0">
                    <a:moveTo>
                      <a:pt x="0" y="0"/>
                    </a:moveTo>
                    <a:cubicBezTo>
                      <a:pt x="0" y="0"/>
                      <a:pt x="613" y="5423"/>
                      <a:pt x="4338" y="8340"/>
                    </a:cubicBezTo>
                    <a:cubicBezTo>
                      <a:pt x="5287" y="9018"/>
                      <a:pt x="6306" y="9560"/>
                      <a:pt x="7592" y="9896"/>
                    </a:cubicBezTo>
                    <a:cubicBezTo>
                      <a:pt x="7796" y="9944"/>
                      <a:pt x="7996" y="9967"/>
                      <a:pt x="8189" y="9967"/>
                    </a:cubicBezTo>
                    <a:cubicBezTo>
                      <a:pt x="9927" y="9967"/>
                      <a:pt x="11170" y="8150"/>
                      <a:pt x="10438" y="6442"/>
                    </a:cubicBezTo>
                    <a:cubicBezTo>
                      <a:pt x="10032" y="5558"/>
                      <a:pt x="9424" y="4745"/>
                      <a:pt x="8747" y="4002"/>
                    </a:cubicBezTo>
                    <a:cubicBezTo>
                      <a:pt x="5493" y="74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0" name="Google Shape;330;p33"/>
              <p:cNvSpPr/>
              <p:nvPr/>
            </p:nvSpPr>
            <p:spPr>
              <a:xfrm>
                <a:off x="-3459925" y="-302100"/>
                <a:ext cx="79600" cy="10847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339" extrusionOk="0">
                    <a:moveTo>
                      <a:pt x="66" y="1"/>
                    </a:moveTo>
                    <a:lnTo>
                      <a:pt x="1" y="136"/>
                    </a:lnTo>
                    <a:cubicBezTo>
                      <a:pt x="2099" y="1563"/>
                      <a:pt x="3048" y="4274"/>
                      <a:pt x="3048" y="4339"/>
                    </a:cubicBezTo>
                    <a:lnTo>
                      <a:pt x="3184" y="4274"/>
                    </a:lnTo>
                    <a:cubicBezTo>
                      <a:pt x="3184" y="4274"/>
                      <a:pt x="2235" y="1427"/>
                      <a:pt x="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" name="Google Shape;331;p33"/>
              <p:cNvSpPr/>
              <p:nvPr/>
            </p:nvSpPr>
            <p:spPr>
              <a:xfrm>
                <a:off x="-3768325" y="26750"/>
                <a:ext cx="343950" cy="176625"/>
              </a:xfrm>
              <a:custGeom>
                <a:avLst/>
                <a:gdLst/>
                <a:ahLst/>
                <a:cxnLst/>
                <a:rect l="l" t="t" r="r" b="b"/>
                <a:pathLst>
                  <a:path w="13758" h="7065" extrusionOk="0">
                    <a:moveTo>
                      <a:pt x="5240" y="0"/>
                    </a:moveTo>
                    <a:cubicBezTo>
                      <a:pt x="2362" y="0"/>
                      <a:pt x="0" y="946"/>
                      <a:pt x="0" y="946"/>
                    </a:cubicBezTo>
                    <a:cubicBezTo>
                      <a:pt x="0" y="946"/>
                      <a:pt x="3319" y="5490"/>
                      <a:pt x="7727" y="6775"/>
                    </a:cubicBezTo>
                    <a:cubicBezTo>
                      <a:pt x="8504" y="6943"/>
                      <a:pt x="9324" y="7065"/>
                      <a:pt x="10154" y="7065"/>
                    </a:cubicBezTo>
                    <a:cubicBezTo>
                      <a:pt x="10339" y="7065"/>
                      <a:pt x="10524" y="7059"/>
                      <a:pt x="10710" y="7046"/>
                    </a:cubicBezTo>
                    <a:cubicBezTo>
                      <a:pt x="12743" y="6910"/>
                      <a:pt x="13757" y="4470"/>
                      <a:pt x="12337" y="2914"/>
                    </a:cubicBezTo>
                    <a:cubicBezTo>
                      <a:pt x="11453" y="1965"/>
                      <a:pt x="10504" y="1287"/>
                      <a:pt x="9419" y="810"/>
                    </a:cubicBezTo>
                    <a:cubicBezTo>
                      <a:pt x="8039" y="206"/>
                      <a:pt x="6583" y="0"/>
                      <a:pt x="5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2" name="Google Shape;332;p33"/>
              <p:cNvSpPr/>
              <p:nvPr/>
            </p:nvSpPr>
            <p:spPr>
              <a:xfrm>
                <a:off x="-3531100" y="135100"/>
                <a:ext cx="1322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5288" h="950" extrusionOk="0">
                    <a:moveTo>
                      <a:pt x="66" y="1"/>
                    </a:moveTo>
                    <a:lnTo>
                      <a:pt x="1" y="136"/>
                    </a:lnTo>
                    <a:cubicBezTo>
                      <a:pt x="1286" y="814"/>
                      <a:pt x="2777" y="950"/>
                      <a:pt x="3862" y="950"/>
                    </a:cubicBezTo>
                    <a:cubicBezTo>
                      <a:pt x="4675" y="950"/>
                      <a:pt x="5217" y="885"/>
                      <a:pt x="5288" y="885"/>
                    </a:cubicBezTo>
                    <a:lnTo>
                      <a:pt x="5217" y="749"/>
                    </a:lnTo>
                    <a:cubicBezTo>
                      <a:pt x="5217" y="749"/>
                      <a:pt x="4720" y="818"/>
                      <a:pt x="3978" y="818"/>
                    </a:cubicBezTo>
                    <a:cubicBezTo>
                      <a:pt x="2925" y="818"/>
                      <a:pt x="1380" y="678"/>
                      <a:pt x="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3" name="Google Shape;333;p33"/>
              <p:cNvSpPr/>
              <p:nvPr/>
            </p:nvSpPr>
            <p:spPr>
              <a:xfrm>
                <a:off x="-3376950" y="-774800"/>
                <a:ext cx="221150" cy="311775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12471" extrusionOk="0">
                    <a:moveTo>
                      <a:pt x="1426" y="0"/>
                    </a:moveTo>
                    <a:cubicBezTo>
                      <a:pt x="1426" y="1"/>
                      <a:pt x="0" y="5287"/>
                      <a:pt x="2440" y="9354"/>
                    </a:cubicBezTo>
                    <a:cubicBezTo>
                      <a:pt x="3053" y="10368"/>
                      <a:pt x="3796" y="11252"/>
                      <a:pt x="4880" y="11995"/>
                    </a:cubicBezTo>
                    <a:cubicBezTo>
                      <a:pt x="5337" y="12323"/>
                      <a:pt x="5837" y="12470"/>
                      <a:pt x="6322" y="12470"/>
                    </a:cubicBezTo>
                    <a:cubicBezTo>
                      <a:pt x="7641" y="12470"/>
                      <a:pt x="8846" y="11383"/>
                      <a:pt x="8747" y="9897"/>
                    </a:cubicBezTo>
                    <a:cubicBezTo>
                      <a:pt x="8747" y="8877"/>
                      <a:pt x="8476" y="7863"/>
                      <a:pt x="8134" y="6979"/>
                    </a:cubicBezTo>
                    <a:cubicBezTo>
                      <a:pt x="6307" y="2712"/>
                      <a:pt x="1427" y="1"/>
                      <a:pt x="1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4" name="Google Shape;334;p33"/>
              <p:cNvSpPr/>
              <p:nvPr/>
            </p:nvSpPr>
            <p:spPr>
              <a:xfrm>
                <a:off x="-3227850" y="-549500"/>
                <a:ext cx="39075" cy="12720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5088" extrusionOk="0">
                    <a:moveTo>
                      <a:pt x="71" y="1"/>
                    </a:moveTo>
                    <a:lnTo>
                      <a:pt x="1" y="71"/>
                    </a:lnTo>
                    <a:cubicBezTo>
                      <a:pt x="1427" y="2170"/>
                      <a:pt x="1292" y="5087"/>
                      <a:pt x="1292" y="5087"/>
                    </a:cubicBezTo>
                    <a:lnTo>
                      <a:pt x="1427" y="5087"/>
                    </a:lnTo>
                    <a:cubicBezTo>
                      <a:pt x="1427" y="5087"/>
                      <a:pt x="1563" y="2105"/>
                      <a:pt x="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5" name="Google Shape;335;p33"/>
              <p:cNvSpPr/>
              <p:nvPr/>
            </p:nvSpPr>
            <p:spPr>
              <a:xfrm>
                <a:off x="-6067900" y="-54675"/>
                <a:ext cx="918475" cy="945575"/>
              </a:xfrm>
              <a:custGeom>
                <a:avLst/>
                <a:gdLst/>
                <a:ahLst/>
                <a:cxnLst/>
                <a:rect l="l" t="t" r="r" b="b"/>
                <a:pathLst>
                  <a:path w="36739" h="37823" extrusionOk="0">
                    <a:moveTo>
                      <a:pt x="5900" y="0"/>
                    </a:moveTo>
                    <a:lnTo>
                      <a:pt x="0" y="9490"/>
                    </a:lnTo>
                    <a:lnTo>
                      <a:pt x="15455" y="31993"/>
                    </a:lnTo>
                    <a:lnTo>
                      <a:pt x="35318" y="37823"/>
                    </a:lnTo>
                    <a:lnTo>
                      <a:pt x="36738" y="33213"/>
                    </a:lnTo>
                    <a:lnTo>
                      <a:pt x="20541" y="22845"/>
                    </a:lnTo>
                    <a:cubicBezTo>
                      <a:pt x="20541" y="22845"/>
                      <a:pt x="6779" y="884"/>
                      <a:pt x="5900" y="0"/>
                    </a:cubicBez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6" name="Google Shape;336;p33"/>
              <p:cNvSpPr/>
              <p:nvPr/>
            </p:nvSpPr>
            <p:spPr>
              <a:xfrm>
                <a:off x="-4563150" y="-91800"/>
                <a:ext cx="559225" cy="506450"/>
              </a:xfrm>
              <a:custGeom>
                <a:avLst/>
                <a:gdLst/>
                <a:ahLst/>
                <a:cxnLst/>
                <a:rect l="l" t="t" r="r" b="b"/>
                <a:pathLst>
                  <a:path w="22369" h="20258" extrusionOk="0">
                    <a:moveTo>
                      <a:pt x="11161" y="1046"/>
                    </a:moveTo>
                    <a:cubicBezTo>
                      <a:pt x="11930" y="1046"/>
                      <a:pt x="12712" y="1144"/>
                      <a:pt x="13492" y="1350"/>
                    </a:cubicBezTo>
                    <a:cubicBezTo>
                      <a:pt x="18302" y="2640"/>
                      <a:pt x="21219" y="7585"/>
                      <a:pt x="19999" y="12401"/>
                    </a:cubicBezTo>
                    <a:cubicBezTo>
                      <a:pt x="18915" y="16501"/>
                      <a:pt x="15251" y="19211"/>
                      <a:pt x="11214" y="19211"/>
                    </a:cubicBezTo>
                    <a:cubicBezTo>
                      <a:pt x="10445" y="19211"/>
                      <a:pt x="9663" y="19113"/>
                      <a:pt x="8883" y="18908"/>
                    </a:cubicBezTo>
                    <a:cubicBezTo>
                      <a:pt x="4068" y="17688"/>
                      <a:pt x="1156" y="12672"/>
                      <a:pt x="2441" y="7857"/>
                    </a:cubicBezTo>
                    <a:cubicBezTo>
                      <a:pt x="3466" y="3757"/>
                      <a:pt x="7124" y="1046"/>
                      <a:pt x="11161" y="1046"/>
                    </a:cubicBezTo>
                    <a:close/>
                    <a:moveTo>
                      <a:pt x="11181" y="0"/>
                    </a:moveTo>
                    <a:cubicBezTo>
                      <a:pt x="6678" y="0"/>
                      <a:pt x="2567" y="3026"/>
                      <a:pt x="1427" y="7585"/>
                    </a:cubicBezTo>
                    <a:cubicBezTo>
                      <a:pt x="1" y="13008"/>
                      <a:pt x="3254" y="18501"/>
                      <a:pt x="8677" y="19922"/>
                    </a:cubicBezTo>
                    <a:cubicBezTo>
                      <a:pt x="9530" y="20149"/>
                      <a:pt x="10387" y="20257"/>
                      <a:pt x="11233" y="20257"/>
                    </a:cubicBezTo>
                    <a:cubicBezTo>
                      <a:pt x="15699" y="20257"/>
                      <a:pt x="19819" y="17231"/>
                      <a:pt x="21013" y="12672"/>
                    </a:cubicBezTo>
                    <a:cubicBezTo>
                      <a:pt x="22369" y="7314"/>
                      <a:pt x="19115" y="1756"/>
                      <a:pt x="13763" y="335"/>
                    </a:cubicBezTo>
                    <a:cubicBezTo>
                      <a:pt x="12900" y="108"/>
                      <a:pt x="12034" y="0"/>
                      <a:pt x="11181" y="0"/>
                    </a:cubicBezTo>
                    <a:close/>
                  </a:path>
                </a:pathLst>
              </a:custGeom>
              <a:solidFill>
                <a:srgbClr val="E2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7" name="Google Shape;337;p33"/>
              <p:cNvSpPr/>
              <p:nvPr/>
            </p:nvSpPr>
            <p:spPr>
              <a:xfrm>
                <a:off x="-4490200" y="128325"/>
                <a:ext cx="499850" cy="564375"/>
              </a:xfrm>
              <a:custGeom>
                <a:avLst/>
                <a:gdLst/>
                <a:ahLst/>
                <a:cxnLst/>
                <a:rect l="l" t="t" r="r" b="b"/>
                <a:pathLst>
                  <a:path w="19994" h="22575" extrusionOk="0">
                    <a:moveTo>
                      <a:pt x="4880" y="1"/>
                    </a:moveTo>
                    <a:lnTo>
                      <a:pt x="0" y="18573"/>
                    </a:lnTo>
                    <a:lnTo>
                      <a:pt x="15113" y="22575"/>
                    </a:lnTo>
                    <a:lnTo>
                      <a:pt x="19993" y="3932"/>
                    </a:lnTo>
                    <a:lnTo>
                      <a:pt x="48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8" name="Google Shape;338;p33"/>
              <p:cNvSpPr/>
              <p:nvPr/>
            </p:nvSpPr>
            <p:spPr>
              <a:xfrm>
                <a:off x="-4066575" y="307950"/>
                <a:ext cx="388000" cy="208525"/>
              </a:xfrm>
              <a:custGeom>
                <a:avLst/>
                <a:gdLst/>
                <a:ahLst/>
                <a:cxnLst/>
                <a:rect l="l" t="t" r="r" b="b"/>
                <a:pathLst>
                  <a:path w="15520" h="8341" extrusionOk="0">
                    <a:moveTo>
                      <a:pt x="15520" y="0"/>
                    </a:moveTo>
                    <a:lnTo>
                      <a:pt x="2034" y="749"/>
                    </a:lnTo>
                    <a:lnTo>
                      <a:pt x="1" y="8340"/>
                    </a:lnTo>
                    <a:lnTo>
                      <a:pt x="15048" y="2034"/>
                    </a:lnTo>
                    <a:lnTo>
                      <a:pt x="15520" y="0"/>
                    </a:lnTo>
                    <a:close/>
                  </a:path>
                </a:pathLst>
              </a:custGeom>
              <a:solidFill>
                <a:srgbClr val="E2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9" name="Google Shape;339;p33"/>
              <p:cNvSpPr/>
              <p:nvPr/>
            </p:nvSpPr>
            <p:spPr>
              <a:xfrm>
                <a:off x="-3690375" y="258875"/>
                <a:ext cx="101700" cy="186425"/>
              </a:xfrm>
              <a:custGeom>
                <a:avLst/>
                <a:gdLst/>
                <a:ahLst/>
                <a:cxnLst/>
                <a:rect l="l" t="t" r="r" b="b"/>
                <a:pathLst>
                  <a:path w="4068" h="7457" extrusionOk="0">
                    <a:moveTo>
                      <a:pt x="4067" y="0"/>
                    </a:moveTo>
                    <a:lnTo>
                      <a:pt x="472" y="1963"/>
                    </a:lnTo>
                    <a:lnTo>
                      <a:pt x="0" y="3861"/>
                    </a:lnTo>
                    <a:lnTo>
                      <a:pt x="2169" y="7457"/>
                    </a:lnTo>
                    <a:lnTo>
                      <a:pt x="40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0" name="Google Shape;340;p33"/>
              <p:cNvSpPr/>
              <p:nvPr/>
            </p:nvSpPr>
            <p:spPr>
              <a:xfrm>
                <a:off x="-3636150" y="258875"/>
                <a:ext cx="64400" cy="18982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7593" extrusionOk="0">
                    <a:moveTo>
                      <a:pt x="1898" y="0"/>
                    </a:moveTo>
                    <a:lnTo>
                      <a:pt x="0" y="7457"/>
                    </a:lnTo>
                    <a:lnTo>
                      <a:pt x="608" y="7592"/>
                    </a:lnTo>
                    <a:lnTo>
                      <a:pt x="2576" y="136"/>
                    </a:lnTo>
                    <a:lnTo>
                      <a:pt x="1898" y="0"/>
                    </a:lnTo>
                    <a:close/>
                  </a:path>
                </a:pathLst>
              </a:custGeom>
              <a:solidFill>
                <a:srgbClr val="E2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1" name="Google Shape;341;p33"/>
              <p:cNvSpPr/>
              <p:nvPr/>
            </p:nvSpPr>
            <p:spPr>
              <a:xfrm>
                <a:off x="-4376750" y="162225"/>
                <a:ext cx="37797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15119" h="393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11" y="678"/>
                      <a:pt x="5017" y="1356"/>
                      <a:pt x="7527" y="1969"/>
                    </a:cubicBezTo>
                    <a:cubicBezTo>
                      <a:pt x="5017" y="1291"/>
                      <a:pt x="2511" y="613"/>
                      <a:pt x="1" y="0"/>
                    </a:cubicBezTo>
                    <a:close/>
                    <a:moveTo>
                      <a:pt x="7527" y="1969"/>
                    </a:moveTo>
                    <a:lnTo>
                      <a:pt x="7527" y="1969"/>
                    </a:lnTo>
                    <a:cubicBezTo>
                      <a:pt x="10033" y="2646"/>
                      <a:pt x="12543" y="3324"/>
                      <a:pt x="15119" y="3932"/>
                    </a:cubicBezTo>
                    <a:cubicBezTo>
                      <a:pt x="12608" y="3254"/>
                      <a:pt x="10033" y="2576"/>
                      <a:pt x="7527" y="196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2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2" name="Google Shape;342;p33"/>
              <p:cNvSpPr/>
              <p:nvPr/>
            </p:nvSpPr>
            <p:spPr>
              <a:xfrm>
                <a:off x="-4481775" y="558750"/>
                <a:ext cx="37957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393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76" y="678"/>
                      <a:pt x="5086" y="1356"/>
                      <a:pt x="7591" y="2034"/>
                    </a:cubicBezTo>
                    <a:cubicBezTo>
                      <a:pt x="10102" y="2646"/>
                      <a:pt x="12607" y="3324"/>
                      <a:pt x="15182" y="3932"/>
                    </a:cubicBezTo>
                    <a:cubicBezTo>
                      <a:pt x="12677" y="3254"/>
                      <a:pt x="10102" y="2646"/>
                      <a:pt x="7591" y="1969"/>
                    </a:cubicBezTo>
                    <a:cubicBezTo>
                      <a:pt x="5086" y="1291"/>
                      <a:pt x="2576" y="678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2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3" name="Google Shape;343;p33"/>
              <p:cNvSpPr/>
              <p:nvPr/>
            </p:nvSpPr>
            <p:spPr>
              <a:xfrm>
                <a:off x="-4661425" y="-132675"/>
                <a:ext cx="357650" cy="200025"/>
              </a:xfrm>
              <a:custGeom>
                <a:avLst/>
                <a:gdLst/>
                <a:ahLst/>
                <a:cxnLst/>
                <a:rect l="l" t="t" r="r" b="b"/>
                <a:pathLst>
                  <a:path w="14306" h="8001" extrusionOk="0">
                    <a:moveTo>
                      <a:pt x="10586" y="0"/>
                    </a:moveTo>
                    <a:cubicBezTo>
                      <a:pt x="9478" y="0"/>
                      <a:pt x="7976" y="439"/>
                      <a:pt x="5965" y="1764"/>
                    </a:cubicBezTo>
                    <a:lnTo>
                      <a:pt x="0" y="4275"/>
                    </a:lnTo>
                    <a:lnTo>
                      <a:pt x="1356" y="8000"/>
                    </a:lnTo>
                    <a:lnTo>
                      <a:pt x="5694" y="6374"/>
                    </a:lnTo>
                    <a:cubicBezTo>
                      <a:pt x="5694" y="6374"/>
                      <a:pt x="7592" y="7729"/>
                      <a:pt x="8812" y="7935"/>
                    </a:cubicBezTo>
                    <a:cubicBezTo>
                      <a:pt x="8890" y="7946"/>
                      <a:pt x="8970" y="7952"/>
                      <a:pt x="9052" y="7952"/>
                    </a:cubicBezTo>
                    <a:cubicBezTo>
                      <a:pt x="10484" y="7952"/>
                      <a:pt x="12591" y="6341"/>
                      <a:pt x="13421" y="4546"/>
                    </a:cubicBezTo>
                    <a:cubicBezTo>
                      <a:pt x="13557" y="4275"/>
                      <a:pt x="14170" y="4004"/>
                      <a:pt x="14235" y="3662"/>
                    </a:cubicBezTo>
                    <a:cubicBezTo>
                      <a:pt x="14305" y="3391"/>
                      <a:pt x="13828" y="3120"/>
                      <a:pt x="13763" y="2784"/>
                    </a:cubicBezTo>
                    <a:cubicBezTo>
                      <a:pt x="13271" y="2938"/>
                      <a:pt x="12890" y="2997"/>
                      <a:pt x="12596" y="2997"/>
                    </a:cubicBezTo>
                    <a:cubicBezTo>
                      <a:pt x="11594" y="2997"/>
                      <a:pt x="11594" y="2307"/>
                      <a:pt x="11594" y="2307"/>
                    </a:cubicBezTo>
                    <a:lnTo>
                      <a:pt x="13421" y="1699"/>
                    </a:lnTo>
                    <a:cubicBezTo>
                      <a:pt x="13421" y="1699"/>
                      <a:pt x="12766" y="0"/>
                      <a:pt x="10586" y="0"/>
                    </a:cubicBez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4" name="Google Shape;344;p33"/>
              <p:cNvSpPr/>
              <p:nvPr/>
            </p:nvSpPr>
            <p:spPr>
              <a:xfrm>
                <a:off x="-6067900" y="2682100"/>
                <a:ext cx="303425" cy="2297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9188" extrusionOk="0">
                    <a:moveTo>
                      <a:pt x="8340" y="0"/>
                    </a:moveTo>
                    <a:lnTo>
                      <a:pt x="1627" y="813"/>
                    </a:lnTo>
                    <a:lnTo>
                      <a:pt x="0" y="8676"/>
                    </a:lnTo>
                    <a:cubicBezTo>
                      <a:pt x="0" y="8676"/>
                      <a:pt x="1205" y="9187"/>
                      <a:pt x="3275" y="9187"/>
                    </a:cubicBezTo>
                    <a:cubicBezTo>
                      <a:pt x="4310" y="9187"/>
                      <a:pt x="5560" y="9059"/>
                      <a:pt x="6985" y="8676"/>
                    </a:cubicBezTo>
                    <a:lnTo>
                      <a:pt x="11930" y="8676"/>
                    </a:lnTo>
                    <a:cubicBezTo>
                      <a:pt x="11930" y="8676"/>
                      <a:pt x="12136" y="5287"/>
                      <a:pt x="10374" y="5081"/>
                    </a:cubicBezTo>
                    <a:cubicBezTo>
                      <a:pt x="6307" y="4539"/>
                      <a:pt x="8340" y="0"/>
                      <a:pt x="8340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5" name="Google Shape;345;p33"/>
              <p:cNvSpPr/>
              <p:nvPr/>
            </p:nvSpPr>
            <p:spPr>
              <a:xfrm>
                <a:off x="-5598450" y="2043175"/>
                <a:ext cx="335550" cy="218750"/>
              </a:xfrm>
              <a:custGeom>
                <a:avLst/>
                <a:gdLst/>
                <a:ahLst/>
                <a:cxnLst/>
                <a:rect l="l" t="t" r="r" b="b"/>
                <a:pathLst>
                  <a:path w="13422" h="8750" extrusionOk="0">
                    <a:moveTo>
                      <a:pt x="4610" y="0"/>
                    </a:moveTo>
                    <a:cubicBezTo>
                      <a:pt x="4404" y="206"/>
                      <a:pt x="1" y="6985"/>
                      <a:pt x="1964" y="8270"/>
                    </a:cubicBezTo>
                    <a:cubicBezTo>
                      <a:pt x="2535" y="8624"/>
                      <a:pt x="3306" y="8750"/>
                      <a:pt x="4113" y="8750"/>
                    </a:cubicBezTo>
                    <a:cubicBezTo>
                      <a:pt x="6085" y="8750"/>
                      <a:pt x="8270" y="7999"/>
                      <a:pt x="8270" y="7999"/>
                    </a:cubicBezTo>
                    <a:lnTo>
                      <a:pt x="12337" y="7999"/>
                    </a:lnTo>
                    <a:cubicBezTo>
                      <a:pt x="12337" y="7999"/>
                      <a:pt x="13422" y="5222"/>
                      <a:pt x="10233" y="4545"/>
                    </a:cubicBezTo>
                    <a:cubicBezTo>
                      <a:pt x="8812" y="4203"/>
                      <a:pt x="10575" y="0"/>
                      <a:pt x="10575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" name="Google Shape;346;p33"/>
              <p:cNvSpPr/>
              <p:nvPr/>
            </p:nvSpPr>
            <p:spPr>
              <a:xfrm>
                <a:off x="-6062750" y="814700"/>
                <a:ext cx="1037100" cy="1899550"/>
              </a:xfrm>
              <a:custGeom>
                <a:avLst/>
                <a:gdLst/>
                <a:ahLst/>
                <a:cxnLst/>
                <a:rect l="l" t="t" r="r" b="b"/>
                <a:pathLst>
                  <a:path w="41484" h="75982" extrusionOk="0">
                    <a:moveTo>
                      <a:pt x="26842" y="0"/>
                    </a:moveTo>
                    <a:lnTo>
                      <a:pt x="4946" y="4203"/>
                    </a:lnTo>
                    <a:cubicBezTo>
                      <a:pt x="4946" y="4609"/>
                      <a:pt x="0" y="75981"/>
                      <a:pt x="0" y="75981"/>
                    </a:cubicBezTo>
                    <a:lnTo>
                      <a:pt x="9083" y="75981"/>
                    </a:lnTo>
                    <a:lnTo>
                      <a:pt x="18638" y="16468"/>
                    </a:lnTo>
                    <a:lnTo>
                      <a:pt x="29825" y="27384"/>
                    </a:lnTo>
                    <a:lnTo>
                      <a:pt x="21555" y="49817"/>
                    </a:lnTo>
                    <a:lnTo>
                      <a:pt x="30703" y="50631"/>
                    </a:lnTo>
                    <a:lnTo>
                      <a:pt x="39921" y="30296"/>
                    </a:lnTo>
                    <a:cubicBezTo>
                      <a:pt x="41483" y="26907"/>
                      <a:pt x="41006" y="22975"/>
                      <a:pt x="38837" y="19993"/>
                    </a:cubicBezTo>
                    <a:lnTo>
                      <a:pt x="26842" y="0"/>
                    </a:ln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" name="Google Shape;347;p33"/>
              <p:cNvSpPr/>
              <p:nvPr/>
            </p:nvSpPr>
            <p:spPr>
              <a:xfrm>
                <a:off x="-6140700" y="-148600"/>
                <a:ext cx="826975" cy="1080150"/>
              </a:xfrm>
              <a:custGeom>
                <a:avLst/>
                <a:gdLst/>
                <a:ahLst/>
                <a:cxnLst/>
                <a:rect l="l" t="t" r="r" b="b"/>
                <a:pathLst>
                  <a:path w="33079" h="43206" extrusionOk="0">
                    <a:moveTo>
                      <a:pt x="17709" y="1"/>
                    </a:moveTo>
                    <a:cubicBezTo>
                      <a:pt x="10543" y="1"/>
                      <a:pt x="2951" y="2170"/>
                      <a:pt x="1828" y="6403"/>
                    </a:cubicBezTo>
                    <a:cubicBezTo>
                      <a:pt x="1" y="13111"/>
                      <a:pt x="8064" y="42735"/>
                      <a:pt x="8064" y="42735"/>
                    </a:cubicBezTo>
                    <a:cubicBezTo>
                      <a:pt x="9879" y="43065"/>
                      <a:pt x="11635" y="43206"/>
                      <a:pt x="13312" y="43206"/>
                    </a:cubicBezTo>
                    <a:cubicBezTo>
                      <a:pt x="22971" y="43206"/>
                      <a:pt x="29960" y="38532"/>
                      <a:pt x="29960" y="38532"/>
                    </a:cubicBezTo>
                    <a:cubicBezTo>
                      <a:pt x="29960" y="38532"/>
                      <a:pt x="33078" y="4912"/>
                      <a:pt x="28263" y="2130"/>
                    </a:cubicBezTo>
                    <a:cubicBezTo>
                      <a:pt x="25731" y="704"/>
                      <a:pt x="21789" y="1"/>
                      <a:pt x="17709" y="1"/>
                    </a:cubicBez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" name="Google Shape;348;p33"/>
              <p:cNvSpPr/>
              <p:nvPr/>
            </p:nvSpPr>
            <p:spPr>
              <a:xfrm>
                <a:off x="-6067900" y="2868500"/>
                <a:ext cx="3034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732" extrusionOk="0">
                    <a:moveTo>
                      <a:pt x="272" y="0"/>
                    </a:moveTo>
                    <a:lnTo>
                      <a:pt x="0" y="1220"/>
                    </a:lnTo>
                    <a:cubicBezTo>
                      <a:pt x="0" y="1220"/>
                      <a:pt x="1205" y="1731"/>
                      <a:pt x="3275" y="1731"/>
                    </a:cubicBezTo>
                    <a:cubicBezTo>
                      <a:pt x="4310" y="1731"/>
                      <a:pt x="5560" y="1603"/>
                      <a:pt x="6985" y="1220"/>
                    </a:cubicBezTo>
                    <a:lnTo>
                      <a:pt x="11930" y="1220"/>
                    </a:lnTo>
                    <a:cubicBezTo>
                      <a:pt x="11930" y="1220"/>
                      <a:pt x="12136" y="813"/>
                      <a:pt x="11930" y="136"/>
                    </a:cubicBezTo>
                    <a:cubicBezTo>
                      <a:pt x="11636" y="194"/>
                      <a:pt x="11334" y="216"/>
                      <a:pt x="11021" y="216"/>
                    </a:cubicBezTo>
                    <a:cubicBezTo>
                      <a:pt x="10102" y="216"/>
                      <a:pt x="9088" y="28"/>
                      <a:pt x="7907" y="28"/>
                    </a:cubicBezTo>
                    <a:cubicBezTo>
                      <a:pt x="7172" y="28"/>
                      <a:pt x="6373" y="101"/>
                      <a:pt x="5493" y="336"/>
                    </a:cubicBezTo>
                    <a:cubicBezTo>
                      <a:pt x="4838" y="530"/>
                      <a:pt x="4183" y="612"/>
                      <a:pt x="3541" y="612"/>
                    </a:cubicBezTo>
                    <a:cubicBezTo>
                      <a:pt x="2388" y="612"/>
                      <a:pt x="1275" y="348"/>
                      <a:pt x="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9" name="Google Shape;349;p33"/>
              <p:cNvSpPr/>
              <p:nvPr/>
            </p:nvSpPr>
            <p:spPr>
              <a:xfrm>
                <a:off x="-5561175" y="2217775"/>
                <a:ext cx="2745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0982" h="1766" extrusionOk="0">
                    <a:moveTo>
                      <a:pt x="1" y="1"/>
                    </a:moveTo>
                    <a:cubicBezTo>
                      <a:pt x="1" y="543"/>
                      <a:pt x="137" y="1015"/>
                      <a:pt x="473" y="1286"/>
                    </a:cubicBezTo>
                    <a:cubicBezTo>
                      <a:pt x="1044" y="1640"/>
                      <a:pt x="1815" y="1766"/>
                      <a:pt x="2622" y="1766"/>
                    </a:cubicBezTo>
                    <a:cubicBezTo>
                      <a:pt x="4594" y="1766"/>
                      <a:pt x="6779" y="1015"/>
                      <a:pt x="6779" y="1015"/>
                    </a:cubicBezTo>
                    <a:lnTo>
                      <a:pt x="10846" y="1015"/>
                    </a:lnTo>
                    <a:cubicBezTo>
                      <a:pt x="10846" y="1015"/>
                      <a:pt x="10982" y="744"/>
                      <a:pt x="10982" y="337"/>
                    </a:cubicBezTo>
                    <a:cubicBezTo>
                      <a:pt x="10145" y="201"/>
                      <a:pt x="9369" y="141"/>
                      <a:pt x="8628" y="141"/>
                    </a:cubicBezTo>
                    <a:cubicBezTo>
                      <a:pt x="7147" y="141"/>
                      <a:pt x="5807" y="382"/>
                      <a:pt x="4404" y="744"/>
                    </a:cubicBezTo>
                    <a:cubicBezTo>
                      <a:pt x="3921" y="870"/>
                      <a:pt x="3452" y="925"/>
                      <a:pt x="3006" y="925"/>
                    </a:cubicBezTo>
                    <a:cubicBezTo>
                      <a:pt x="1764" y="925"/>
                      <a:pt x="699" y="49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0" name="Google Shape;350;p33"/>
              <p:cNvSpPr/>
              <p:nvPr/>
            </p:nvSpPr>
            <p:spPr>
              <a:xfrm>
                <a:off x="-5510325" y="-125850"/>
                <a:ext cx="982850" cy="404600"/>
              </a:xfrm>
              <a:custGeom>
                <a:avLst/>
                <a:gdLst/>
                <a:ahLst/>
                <a:cxnLst/>
                <a:rect l="l" t="t" r="r" b="b"/>
                <a:pathLst>
                  <a:path w="39314" h="16184" extrusionOk="0">
                    <a:moveTo>
                      <a:pt x="0" y="0"/>
                    </a:moveTo>
                    <a:lnTo>
                      <a:pt x="1220" y="13763"/>
                    </a:lnTo>
                    <a:cubicBezTo>
                      <a:pt x="1220" y="13763"/>
                      <a:pt x="12797" y="16184"/>
                      <a:pt x="18481" y="16184"/>
                    </a:cubicBezTo>
                    <a:cubicBezTo>
                      <a:pt x="19173" y="16184"/>
                      <a:pt x="19778" y="16148"/>
                      <a:pt x="20264" y="16067"/>
                    </a:cubicBezTo>
                    <a:cubicBezTo>
                      <a:pt x="24673" y="15319"/>
                      <a:pt x="39314" y="6778"/>
                      <a:pt x="39314" y="6778"/>
                    </a:cubicBezTo>
                    <a:lnTo>
                      <a:pt x="37958" y="1969"/>
                    </a:lnTo>
                    <a:lnTo>
                      <a:pt x="19250" y="78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1" name="Google Shape;351;p33"/>
              <p:cNvSpPr/>
              <p:nvPr/>
            </p:nvSpPr>
            <p:spPr>
              <a:xfrm>
                <a:off x="-6028850" y="-770025"/>
                <a:ext cx="510000" cy="683825"/>
              </a:xfrm>
              <a:custGeom>
                <a:avLst/>
                <a:gdLst/>
                <a:ahLst/>
                <a:cxnLst/>
                <a:rect l="l" t="t" r="r" b="b"/>
                <a:pathLst>
                  <a:path w="20400" h="27353" extrusionOk="0">
                    <a:moveTo>
                      <a:pt x="10766" y="1"/>
                    </a:moveTo>
                    <a:cubicBezTo>
                      <a:pt x="8257" y="1"/>
                      <a:pt x="5586" y="1021"/>
                      <a:pt x="3454" y="2450"/>
                    </a:cubicBezTo>
                    <a:cubicBezTo>
                      <a:pt x="0" y="4755"/>
                      <a:pt x="2576" y="13431"/>
                      <a:pt x="3861" y="19802"/>
                    </a:cubicBezTo>
                    <a:cubicBezTo>
                      <a:pt x="4674" y="23734"/>
                      <a:pt x="4132" y="26787"/>
                      <a:pt x="4132" y="26787"/>
                    </a:cubicBezTo>
                    <a:cubicBezTo>
                      <a:pt x="4906" y="27197"/>
                      <a:pt x="5862" y="27353"/>
                      <a:pt x="6868" y="27353"/>
                    </a:cubicBezTo>
                    <a:cubicBezTo>
                      <a:pt x="10007" y="27353"/>
                      <a:pt x="13622" y="25838"/>
                      <a:pt x="13622" y="25838"/>
                    </a:cubicBezTo>
                    <a:cubicBezTo>
                      <a:pt x="13622" y="25838"/>
                      <a:pt x="13557" y="23398"/>
                      <a:pt x="13350" y="21500"/>
                    </a:cubicBezTo>
                    <a:cubicBezTo>
                      <a:pt x="19993" y="20415"/>
                      <a:pt x="20400" y="19667"/>
                      <a:pt x="18708" y="10448"/>
                    </a:cubicBezTo>
                    <a:cubicBezTo>
                      <a:pt x="18414" y="2637"/>
                      <a:pt x="14798" y="1"/>
                      <a:pt x="10766" y="1"/>
                    </a:cubicBez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2" name="Google Shape;352;p33"/>
              <p:cNvSpPr/>
              <p:nvPr/>
            </p:nvSpPr>
            <p:spPr>
              <a:xfrm>
                <a:off x="-6148300" y="-848075"/>
                <a:ext cx="653850" cy="665225"/>
              </a:xfrm>
              <a:custGeom>
                <a:avLst/>
                <a:gdLst/>
                <a:ahLst/>
                <a:cxnLst/>
                <a:rect l="l" t="t" r="r" b="b"/>
                <a:pathLst>
                  <a:path w="26154" h="26609" extrusionOk="0">
                    <a:moveTo>
                      <a:pt x="15276" y="0"/>
                    </a:moveTo>
                    <a:cubicBezTo>
                      <a:pt x="11841" y="0"/>
                      <a:pt x="8029" y="1342"/>
                      <a:pt x="5049" y="5236"/>
                    </a:cubicBezTo>
                    <a:cubicBezTo>
                      <a:pt x="1" y="8146"/>
                      <a:pt x="1316" y="16065"/>
                      <a:pt x="3215" y="16065"/>
                    </a:cubicBezTo>
                    <a:cubicBezTo>
                      <a:pt x="3305" y="16065"/>
                      <a:pt x="3396" y="16047"/>
                      <a:pt x="3488" y="16011"/>
                    </a:cubicBezTo>
                    <a:lnTo>
                      <a:pt x="3488" y="16011"/>
                    </a:lnTo>
                    <a:cubicBezTo>
                      <a:pt x="3261" y="22584"/>
                      <a:pt x="4740" y="26504"/>
                      <a:pt x="6539" y="26504"/>
                    </a:cubicBezTo>
                    <a:cubicBezTo>
                      <a:pt x="6892" y="26504"/>
                      <a:pt x="7258" y="26354"/>
                      <a:pt x="7625" y="26042"/>
                    </a:cubicBezTo>
                    <a:cubicBezTo>
                      <a:pt x="8306" y="26436"/>
                      <a:pt x="8931" y="26609"/>
                      <a:pt x="9465" y="26609"/>
                    </a:cubicBezTo>
                    <a:cubicBezTo>
                      <a:pt x="10681" y="26609"/>
                      <a:pt x="11425" y="25711"/>
                      <a:pt x="11285" y="24486"/>
                    </a:cubicBezTo>
                    <a:lnTo>
                      <a:pt x="11285" y="24486"/>
                    </a:lnTo>
                    <a:cubicBezTo>
                      <a:pt x="11313" y="24489"/>
                      <a:pt x="11340" y="24490"/>
                      <a:pt x="11367" y="24490"/>
                    </a:cubicBezTo>
                    <a:cubicBezTo>
                      <a:pt x="13440" y="24490"/>
                      <a:pt x="12908" y="16945"/>
                      <a:pt x="12570" y="15810"/>
                    </a:cubicBezTo>
                    <a:cubicBezTo>
                      <a:pt x="12376" y="15104"/>
                      <a:pt x="12839" y="14283"/>
                      <a:pt x="13343" y="14283"/>
                    </a:cubicBezTo>
                    <a:cubicBezTo>
                      <a:pt x="13709" y="14283"/>
                      <a:pt x="14096" y="14717"/>
                      <a:pt x="14268" y="15946"/>
                    </a:cubicBezTo>
                    <a:cubicBezTo>
                      <a:pt x="14538" y="17878"/>
                      <a:pt x="14807" y="18380"/>
                      <a:pt x="15077" y="18380"/>
                    </a:cubicBezTo>
                    <a:cubicBezTo>
                      <a:pt x="15214" y="18380"/>
                      <a:pt x="15351" y="18251"/>
                      <a:pt x="15488" y="18115"/>
                    </a:cubicBezTo>
                    <a:cubicBezTo>
                      <a:pt x="15959" y="17708"/>
                      <a:pt x="15553" y="13641"/>
                      <a:pt x="15146" y="12893"/>
                    </a:cubicBezTo>
                    <a:cubicBezTo>
                      <a:pt x="14739" y="12079"/>
                      <a:pt x="14132" y="10995"/>
                      <a:pt x="14132" y="10995"/>
                    </a:cubicBezTo>
                    <a:lnTo>
                      <a:pt x="14132" y="10995"/>
                    </a:lnTo>
                    <a:cubicBezTo>
                      <a:pt x="14132" y="10995"/>
                      <a:pt x="14147" y="10995"/>
                      <a:pt x="14175" y="10995"/>
                    </a:cubicBezTo>
                    <a:cubicBezTo>
                      <a:pt x="14540" y="10995"/>
                      <a:pt x="17076" y="10934"/>
                      <a:pt x="16572" y="9232"/>
                    </a:cubicBezTo>
                    <a:lnTo>
                      <a:pt x="16572" y="9232"/>
                    </a:lnTo>
                    <a:cubicBezTo>
                      <a:pt x="16929" y="9384"/>
                      <a:pt x="17520" y="9460"/>
                      <a:pt x="18215" y="9460"/>
                    </a:cubicBezTo>
                    <a:cubicBezTo>
                      <a:pt x="20950" y="9460"/>
                      <a:pt x="25296" y="8278"/>
                      <a:pt x="23350" y="5843"/>
                    </a:cubicBezTo>
                    <a:cubicBezTo>
                      <a:pt x="26153" y="4117"/>
                      <a:pt x="21294" y="0"/>
                      <a:pt x="15276" y="0"/>
                    </a:cubicBezTo>
                    <a:close/>
                  </a:path>
                </a:pathLst>
              </a:custGeom>
              <a:solidFill>
                <a:srgbClr val="5C3B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" name="Google Shape;353;p33"/>
              <p:cNvSpPr/>
              <p:nvPr/>
            </p:nvSpPr>
            <p:spPr>
              <a:xfrm>
                <a:off x="-5630700" y="-105525"/>
                <a:ext cx="93275" cy="32715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13086" extrusionOk="0">
                    <a:moveTo>
                      <a:pt x="2782" y="1"/>
                    </a:moveTo>
                    <a:cubicBezTo>
                      <a:pt x="2440" y="136"/>
                      <a:pt x="2169" y="342"/>
                      <a:pt x="1969" y="613"/>
                    </a:cubicBezTo>
                    <a:cubicBezTo>
                      <a:pt x="2240" y="342"/>
                      <a:pt x="2511" y="136"/>
                      <a:pt x="2782" y="1"/>
                    </a:cubicBezTo>
                    <a:close/>
                    <a:moveTo>
                      <a:pt x="1968" y="614"/>
                    </a:moveTo>
                    <a:cubicBezTo>
                      <a:pt x="1491" y="1085"/>
                      <a:pt x="1085" y="1627"/>
                      <a:pt x="814" y="2240"/>
                    </a:cubicBezTo>
                    <a:cubicBezTo>
                      <a:pt x="271" y="3460"/>
                      <a:pt x="0" y="4881"/>
                      <a:pt x="71" y="6171"/>
                    </a:cubicBezTo>
                    <a:cubicBezTo>
                      <a:pt x="71" y="7527"/>
                      <a:pt x="407" y="8883"/>
                      <a:pt x="1020" y="10103"/>
                    </a:cubicBezTo>
                    <a:cubicBezTo>
                      <a:pt x="1356" y="10710"/>
                      <a:pt x="1697" y="11252"/>
                      <a:pt x="2169" y="11730"/>
                    </a:cubicBezTo>
                    <a:cubicBezTo>
                      <a:pt x="2485" y="12088"/>
                      <a:pt x="2829" y="12388"/>
                      <a:pt x="3183" y="12667"/>
                    </a:cubicBezTo>
                    <a:lnTo>
                      <a:pt x="3183" y="12667"/>
                    </a:lnTo>
                    <a:cubicBezTo>
                      <a:pt x="2294" y="11932"/>
                      <a:pt x="1596" y="11063"/>
                      <a:pt x="1085" y="10103"/>
                    </a:cubicBezTo>
                    <a:cubicBezTo>
                      <a:pt x="477" y="8883"/>
                      <a:pt x="136" y="7527"/>
                      <a:pt x="136" y="6171"/>
                    </a:cubicBezTo>
                    <a:cubicBezTo>
                      <a:pt x="71" y="4881"/>
                      <a:pt x="342" y="3525"/>
                      <a:pt x="884" y="2305"/>
                    </a:cubicBezTo>
                    <a:cubicBezTo>
                      <a:pt x="1155" y="1698"/>
                      <a:pt x="1491" y="1085"/>
                      <a:pt x="1968" y="614"/>
                    </a:cubicBezTo>
                    <a:close/>
                    <a:moveTo>
                      <a:pt x="3183" y="12667"/>
                    </a:moveTo>
                    <a:cubicBezTo>
                      <a:pt x="3358" y="12812"/>
                      <a:pt x="3541" y="12951"/>
                      <a:pt x="3731" y="13085"/>
                    </a:cubicBezTo>
                    <a:cubicBezTo>
                      <a:pt x="3547" y="12948"/>
                      <a:pt x="3364" y="12810"/>
                      <a:pt x="3183" y="126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737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" name="Google Shape;354;p33"/>
              <p:cNvSpPr/>
              <p:nvPr/>
            </p:nvSpPr>
            <p:spPr>
              <a:xfrm>
                <a:off x="-5908625" y="-442675"/>
                <a:ext cx="42475" cy="2067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8271" extrusionOk="0">
                    <a:moveTo>
                      <a:pt x="1" y="1"/>
                    </a:moveTo>
                    <a:lnTo>
                      <a:pt x="1" y="2170"/>
                    </a:lnTo>
                    <a:cubicBezTo>
                      <a:pt x="71" y="2913"/>
                      <a:pt x="71" y="3590"/>
                      <a:pt x="137" y="4339"/>
                    </a:cubicBezTo>
                    <a:cubicBezTo>
                      <a:pt x="272" y="5017"/>
                      <a:pt x="408" y="5759"/>
                      <a:pt x="614" y="6437"/>
                    </a:cubicBezTo>
                    <a:cubicBezTo>
                      <a:pt x="408" y="5759"/>
                      <a:pt x="343" y="5017"/>
                      <a:pt x="207" y="4339"/>
                    </a:cubicBezTo>
                    <a:cubicBezTo>
                      <a:pt x="137" y="3590"/>
                      <a:pt x="71" y="2913"/>
                      <a:pt x="71" y="2170"/>
                    </a:cubicBezTo>
                    <a:cubicBezTo>
                      <a:pt x="1" y="1421"/>
                      <a:pt x="1" y="744"/>
                      <a:pt x="1" y="1"/>
                    </a:cubicBezTo>
                    <a:close/>
                    <a:moveTo>
                      <a:pt x="614" y="6437"/>
                    </a:moveTo>
                    <a:lnTo>
                      <a:pt x="614" y="6437"/>
                    </a:lnTo>
                    <a:cubicBezTo>
                      <a:pt x="679" y="6779"/>
                      <a:pt x="814" y="7115"/>
                      <a:pt x="950" y="7457"/>
                    </a:cubicBezTo>
                    <a:cubicBezTo>
                      <a:pt x="1156" y="7793"/>
                      <a:pt x="1357" y="8064"/>
                      <a:pt x="1698" y="8270"/>
                    </a:cubicBezTo>
                    <a:cubicBezTo>
                      <a:pt x="1357" y="8064"/>
                      <a:pt x="1156" y="7793"/>
                      <a:pt x="1020" y="7457"/>
                    </a:cubicBezTo>
                    <a:cubicBezTo>
                      <a:pt x="814" y="7115"/>
                      <a:pt x="749" y="6779"/>
                      <a:pt x="614" y="643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5" name="Google Shape;355;p33"/>
              <p:cNvSpPr/>
              <p:nvPr/>
            </p:nvSpPr>
            <p:spPr>
              <a:xfrm>
                <a:off x="-5984800" y="-466400"/>
                <a:ext cx="27125" cy="25585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234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66" y="879"/>
                      <a:pt x="66" y="1693"/>
                      <a:pt x="0" y="2576"/>
                    </a:cubicBezTo>
                    <a:lnTo>
                      <a:pt x="0" y="5217"/>
                    </a:lnTo>
                    <a:cubicBezTo>
                      <a:pt x="0" y="6101"/>
                      <a:pt x="66" y="6980"/>
                      <a:pt x="201" y="7793"/>
                    </a:cubicBezTo>
                    <a:cubicBezTo>
                      <a:pt x="272" y="8270"/>
                      <a:pt x="407" y="8677"/>
                      <a:pt x="543" y="9084"/>
                    </a:cubicBezTo>
                    <a:cubicBezTo>
                      <a:pt x="407" y="8677"/>
                      <a:pt x="337" y="8270"/>
                      <a:pt x="272" y="7793"/>
                    </a:cubicBezTo>
                    <a:cubicBezTo>
                      <a:pt x="136" y="6914"/>
                      <a:pt x="66" y="6101"/>
                      <a:pt x="66" y="5217"/>
                    </a:cubicBezTo>
                    <a:cubicBezTo>
                      <a:pt x="0" y="4339"/>
                      <a:pt x="0" y="3455"/>
                      <a:pt x="66" y="2576"/>
                    </a:cubicBezTo>
                    <a:cubicBezTo>
                      <a:pt x="66" y="1693"/>
                      <a:pt x="136" y="879"/>
                      <a:pt x="201" y="1"/>
                    </a:cubicBezTo>
                    <a:close/>
                    <a:moveTo>
                      <a:pt x="543" y="9084"/>
                    </a:moveTo>
                    <a:lnTo>
                      <a:pt x="543" y="9084"/>
                    </a:lnTo>
                    <a:cubicBezTo>
                      <a:pt x="608" y="9490"/>
                      <a:pt x="814" y="9897"/>
                      <a:pt x="1085" y="10233"/>
                    </a:cubicBezTo>
                    <a:cubicBezTo>
                      <a:pt x="814" y="9897"/>
                      <a:pt x="678" y="9490"/>
                      <a:pt x="543" y="908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6" name="Google Shape;356;p33"/>
              <p:cNvSpPr/>
              <p:nvPr/>
            </p:nvSpPr>
            <p:spPr>
              <a:xfrm>
                <a:off x="-6061125" y="-607100"/>
                <a:ext cx="40700" cy="137350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5494" extrusionOk="0">
                    <a:moveTo>
                      <a:pt x="1627" y="0"/>
                    </a:moveTo>
                    <a:cubicBezTo>
                      <a:pt x="1519" y="147"/>
                      <a:pt x="1429" y="274"/>
                      <a:pt x="1359" y="403"/>
                    </a:cubicBezTo>
                    <a:lnTo>
                      <a:pt x="1359" y="403"/>
                    </a:lnTo>
                    <a:cubicBezTo>
                      <a:pt x="1443" y="268"/>
                      <a:pt x="1533" y="134"/>
                      <a:pt x="1627" y="0"/>
                    </a:cubicBezTo>
                    <a:close/>
                    <a:moveTo>
                      <a:pt x="1359" y="403"/>
                    </a:moveTo>
                    <a:cubicBezTo>
                      <a:pt x="1144" y="748"/>
                      <a:pt x="962" y="1102"/>
                      <a:pt x="814" y="1491"/>
                    </a:cubicBezTo>
                    <a:cubicBezTo>
                      <a:pt x="950" y="1220"/>
                      <a:pt x="1085" y="949"/>
                      <a:pt x="1221" y="748"/>
                    </a:cubicBezTo>
                    <a:cubicBezTo>
                      <a:pt x="1253" y="624"/>
                      <a:pt x="1299" y="513"/>
                      <a:pt x="1359" y="403"/>
                    </a:cubicBezTo>
                    <a:close/>
                    <a:moveTo>
                      <a:pt x="814" y="1491"/>
                    </a:moveTo>
                    <a:lnTo>
                      <a:pt x="814" y="1491"/>
                    </a:lnTo>
                    <a:cubicBezTo>
                      <a:pt x="613" y="1969"/>
                      <a:pt x="407" y="2511"/>
                      <a:pt x="272" y="3053"/>
                    </a:cubicBezTo>
                    <a:cubicBezTo>
                      <a:pt x="207" y="3595"/>
                      <a:pt x="71" y="4137"/>
                      <a:pt x="71" y="4680"/>
                    </a:cubicBezTo>
                    <a:cubicBezTo>
                      <a:pt x="136" y="4137"/>
                      <a:pt x="207" y="3595"/>
                      <a:pt x="342" y="3053"/>
                    </a:cubicBezTo>
                    <a:cubicBezTo>
                      <a:pt x="478" y="2511"/>
                      <a:pt x="613" y="1969"/>
                      <a:pt x="814" y="1491"/>
                    </a:cubicBezTo>
                    <a:close/>
                    <a:moveTo>
                      <a:pt x="71" y="4680"/>
                    </a:moveTo>
                    <a:lnTo>
                      <a:pt x="71" y="4680"/>
                    </a:lnTo>
                    <a:cubicBezTo>
                      <a:pt x="1" y="4951"/>
                      <a:pt x="1" y="5222"/>
                      <a:pt x="1" y="5493"/>
                    </a:cubicBezTo>
                    <a:cubicBezTo>
                      <a:pt x="1" y="5222"/>
                      <a:pt x="71" y="4951"/>
                      <a:pt x="71" y="46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7" name="Google Shape;357;p33"/>
              <p:cNvSpPr/>
              <p:nvPr/>
            </p:nvSpPr>
            <p:spPr>
              <a:xfrm>
                <a:off x="-5866175" y="-630825"/>
                <a:ext cx="7120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848" h="2847" extrusionOk="0">
                    <a:moveTo>
                      <a:pt x="0" y="0"/>
                    </a:moveTo>
                    <a:cubicBezTo>
                      <a:pt x="336" y="0"/>
                      <a:pt x="608" y="206"/>
                      <a:pt x="879" y="407"/>
                    </a:cubicBezTo>
                    <a:cubicBezTo>
                      <a:pt x="678" y="206"/>
                      <a:pt x="337" y="0"/>
                      <a:pt x="0" y="0"/>
                    </a:cubicBezTo>
                    <a:close/>
                    <a:moveTo>
                      <a:pt x="879" y="407"/>
                    </a:moveTo>
                    <a:lnTo>
                      <a:pt x="879" y="407"/>
                    </a:lnTo>
                    <a:cubicBezTo>
                      <a:pt x="1150" y="678"/>
                      <a:pt x="1356" y="949"/>
                      <a:pt x="1556" y="1155"/>
                    </a:cubicBezTo>
                    <a:cubicBezTo>
                      <a:pt x="1828" y="1426"/>
                      <a:pt x="2034" y="1762"/>
                      <a:pt x="2234" y="2034"/>
                    </a:cubicBezTo>
                    <a:lnTo>
                      <a:pt x="2847" y="2847"/>
                    </a:lnTo>
                    <a:cubicBezTo>
                      <a:pt x="2440" y="2240"/>
                      <a:pt x="2099" y="1697"/>
                      <a:pt x="1627" y="1155"/>
                    </a:cubicBezTo>
                    <a:cubicBezTo>
                      <a:pt x="1421" y="884"/>
                      <a:pt x="1150" y="613"/>
                      <a:pt x="879" y="40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8" name="Google Shape;358;p33"/>
              <p:cNvSpPr/>
              <p:nvPr/>
            </p:nvSpPr>
            <p:spPr>
              <a:xfrm>
                <a:off x="-5795000" y="-674900"/>
                <a:ext cx="61025" cy="678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27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36" y="136"/>
                      <a:pt x="607" y="272"/>
                      <a:pt x="878" y="407"/>
                    </a:cubicBezTo>
                    <a:cubicBezTo>
                      <a:pt x="1150" y="614"/>
                      <a:pt x="1421" y="749"/>
                      <a:pt x="1627" y="1020"/>
                    </a:cubicBezTo>
                    <a:cubicBezTo>
                      <a:pt x="1898" y="1221"/>
                      <a:pt x="2099" y="1492"/>
                      <a:pt x="2234" y="1763"/>
                    </a:cubicBezTo>
                    <a:cubicBezTo>
                      <a:pt x="2099" y="1492"/>
                      <a:pt x="1898" y="1221"/>
                      <a:pt x="1692" y="950"/>
                    </a:cubicBezTo>
                    <a:cubicBezTo>
                      <a:pt x="1220" y="478"/>
                      <a:pt x="607" y="207"/>
                      <a:pt x="0" y="1"/>
                    </a:cubicBezTo>
                    <a:close/>
                    <a:moveTo>
                      <a:pt x="2234" y="1763"/>
                    </a:moveTo>
                    <a:lnTo>
                      <a:pt x="2305" y="2034"/>
                    </a:lnTo>
                    <a:cubicBezTo>
                      <a:pt x="2305" y="2105"/>
                      <a:pt x="2305" y="2170"/>
                      <a:pt x="2370" y="2240"/>
                    </a:cubicBezTo>
                    <a:lnTo>
                      <a:pt x="2370" y="2376"/>
                    </a:lnTo>
                    <a:lnTo>
                      <a:pt x="2370" y="2511"/>
                    </a:lnTo>
                    <a:lnTo>
                      <a:pt x="2440" y="2712"/>
                    </a:lnTo>
                    <a:cubicBezTo>
                      <a:pt x="2440" y="2441"/>
                      <a:pt x="2370" y="2105"/>
                      <a:pt x="2234" y="176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9" name="Google Shape;359;p33"/>
              <p:cNvSpPr/>
              <p:nvPr/>
            </p:nvSpPr>
            <p:spPr>
              <a:xfrm>
                <a:off x="-5801800" y="-749450"/>
                <a:ext cx="130450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3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73" y="136"/>
                      <a:pt x="879" y="271"/>
                      <a:pt x="1357" y="407"/>
                    </a:cubicBezTo>
                    <a:cubicBezTo>
                      <a:pt x="1828" y="543"/>
                      <a:pt x="2306" y="678"/>
                      <a:pt x="2712" y="884"/>
                    </a:cubicBezTo>
                    <a:cubicBezTo>
                      <a:pt x="3184" y="1020"/>
                      <a:pt x="3661" y="1220"/>
                      <a:pt x="4068" y="1427"/>
                    </a:cubicBezTo>
                    <a:cubicBezTo>
                      <a:pt x="3661" y="1155"/>
                      <a:pt x="3184" y="949"/>
                      <a:pt x="2777" y="814"/>
                    </a:cubicBezTo>
                    <a:cubicBezTo>
                      <a:pt x="1828" y="478"/>
                      <a:pt x="950" y="206"/>
                      <a:pt x="1" y="0"/>
                    </a:cubicBezTo>
                    <a:close/>
                    <a:moveTo>
                      <a:pt x="4068" y="1427"/>
                    </a:moveTo>
                    <a:lnTo>
                      <a:pt x="4675" y="1833"/>
                    </a:lnTo>
                    <a:lnTo>
                      <a:pt x="4946" y="2034"/>
                    </a:lnTo>
                    <a:lnTo>
                      <a:pt x="5217" y="2305"/>
                    </a:lnTo>
                    <a:cubicBezTo>
                      <a:pt x="4881" y="1898"/>
                      <a:pt x="4475" y="1627"/>
                      <a:pt x="4068" y="14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0" name="Google Shape;360;p33"/>
              <p:cNvSpPr/>
              <p:nvPr/>
            </p:nvSpPr>
            <p:spPr>
              <a:xfrm>
                <a:off x="-4364825" y="-30950"/>
                <a:ext cx="4910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516" extrusionOk="0">
                    <a:moveTo>
                      <a:pt x="1964" y="0"/>
                    </a:moveTo>
                    <a:cubicBezTo>
                      <a:pt x="1828" y="136"/>
                      <a:pt x="1693" y="206"/>
                      <a:pt x="1557" y="271"/>
                    </a:cubicBezTo>
                    <a:cubicBezTo>
                      <a:pt x="1357" y="342"/>
                      <a:pt x="1221" y="407"/>
                      <a:pt x="1015" y="477"/>
                    </a:cubicBezTo>
                    <a:cubicBezTo>
                      <a:pt x="1221" y="477"/>
                      <a:pt x="1422" y="407"/>
                      <a:pt x="1557" y="342"/>
                    </a:cubicBezTo>
                    <a:cubicBezTo>
                      <a:pt x="1628" y="271"/>
                      <a:pt x="1693" y="206"/>
                      <a:pt x="1763" y="206"/>
                    </a:cubicBezTo>
                    <a:lnTo>
                      <a:pt x="1964" y="0"/>
                    </a:lnTo>
                    <a:close/>
                    <a:moveTo>
                      <a:pt x="1" y="342"/>
                    </a:moveTo>
                    <a:lnTo>
                      <a:pt x="1" y="342"/>
                    </a:lnTo>
                    <a:cubicBezTo>
                      <a:pt x="215" y="469"/>
                      <a:pt x="432" y="516"/>
                      <a:pt x="647" y="516"/>
                    </a:cubicBezTo>
                    <a:cubicBezTo>
                      <a:pt x="770" y="516"/>
                      <a:pt x="893" y="501"/>
                      <a:pt x="1015" y="477"/>
                    </a:cubicBezTo>
                    <a:lnTo>
                      <a:pt x="543" y="477"/>
                    </a:lnTo>
                    <a:cubicBezTo>
                      <a:pt x="337" y="477"/>
                      <a:pt x="202" y="407"/>
                      <a:pt x="1" y="34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A3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1" name="Google Shape;361;p33"/>
              <p:cNvSpPr/>
              <p:nvPr/>
            </p:nvSpPr>
            <p:spPr>
              <a:xfrm>
                <a:off x="-4388525" y="11475"/>
                <a:ext cx="389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01" extrusionOk="0">
                    <a:moveTo>
                      <a:pt x="0" y="0"/>
                    </a:moveTo>
                    <a:cubicBezTo>
                      <a:pt x="55" y="56"/>
                      <a:pt x="162" y="115"/>
                      <a:pt x="276" y="131"/>
                    </a:cubicBezTo>
                    <a:lnTo>
                      <a:pt x="276" y="131"/>
                    </a:lnTo>
                    <a:cubicBezTo>
                      <a:pt x="176" y="99"/>
                      <a:pt x="82" y="56"/>
                      <a:pt x="0" y="0"/>
                    </a:cubicBezTo>
                    <a:close/>
                    <a:moveTo>
                      <a:pt x="276" y="131"/>
                    </a:moveTo>
                    <a:lnTo>
                      <a:pt x="276" y="131"/>
                    </a:lnTo>
                    <a:cubicBezTo>
                      <a:pt x="422" y="178"/>
                      <a:pt x="583" y="201"/>
                      <a:pt x="743" y="201"/>
                    </a:cubicBezTo>
                    <a:cubicBezTo>
                      <a:pt x="607" y="136"/>
                      <a:pt x="472" y="136"/>
                      <a:pt x="336" y="136"/>
                    </a:cubicBezTo>
                    <a:cubicBezTo>
                      <a:pt x="316" y="136"/>
                      <a:pt x="296" y="134"/>
                      <a:pt x="276" y="131"/>
                    </a:cubicBezTo>
                    <a:close/>
                    <a:moveTo>
                      <a:pt x="1556" y="136"/>
                    </a:moveTo>
                    <a:cubicBezTo>
                      <a:pt x="1285" y="201"/>
                      <a:pt x="1014" y="201"/>
                      <a:pt x="743" y="201"/>
                    </a:cubicBezTo>
                    <a:lnTo>
                      <a:pt x="1150" y="201"/>
                    </a:lnTo>
                    <a:cubicBezTo>
                      <a:pt x="1285" y="201"/>
                      <a:pt x="1421" y="201"/>
                      <a:pt x="1556" y="1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A3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2" name="Google Shape;362;p33"/>
              <p:cNvSpPr/>
              <p:nvPr/>
            </p:nvSpPr>
            <p:spPr>
              <a:xfrm>
                <a:off x="-4425825" y="46975"/>
                <a:ext cx="40700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20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" y="5"/>
                      <a:pt x="15" y="8"/>
                      <a:pt x="22" y="11"/>
                    </a:cubicBezTo>
                    <a:lnTo>
                      <a:pt x="22" y="11"/>
                    </a:lnTo>
                    <a:cubicBezTo>
                      <a:pt x="15" y="8"/>
                      <a:pt x="8" y="4"/>
                      <a:pt x="1" y="1"/>
                    </a:cubicBezTo>
                    <a:close/>
                    <a:moveTo>
                      <a:pt x="22" y="11"/>
                    </a:moveTo>
                    <a:lnTo>
                      <a:pt x="22" y="11"/>
                    </a:lnTo>
                    <a:cubicBezTo>
                      <a:pt x="286" y="140"/>
                      <a:pt x="550" y="207"/>
                      <a:pt x="814" y="207"/>
                    </a:cubicBezTo>
                    <a:lnTo>
                      <a:pt x="1221" y="207"/>
                    </a:lnTo>
                    <a:cubicBezTo>
                      <a:pt x="1356" y="137"/>
                      <a:pt x="1492" y="137"/>
                      <a:pt x="1628" y="137"/>
                    </a:cubicBezTo>
                    <a:lnTo>
                      <a:pt x="814" y="137"/>
                    </a:lnTo>
                    <a:cubicBezTo>
                      <a:pt x="679" y="137"/>
                      <a:pt x="543" y="137"/>
                      <a:pt x="408" y="71"/>
                    </a:cubicBezTo>
                    <a:cubicBezTo>
                      <a:pt x="279" y="71"/>
                      <a:pt x="150" y="71"/>
                      <a:pt x="22" y="1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A3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3" name="Google Shape;363;p33"/>
              <p:cNvSpPr/>
              <p:nvPr/>
            </p:nvSpPr>
            <p:spPr>
              <a:xfrm>
                <a:off x="-5390075" y="628300"/>
                <a:ext cx="10175" cy="17447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6979" extrusionOk="0">
                    <a:moveTo>
                      <a:pt x="407" y="0"/>
                    </a:moveTo>
                    <a:lnTo>
                      <a:pt x="407" y="0"/>
                    </a:lnTo>
                    <a:cubicBezTo>
                      <a:pt x="342" y="1150"/>
                      <a:pt x="271" y="2370"/>
                      <a:pt x="206" y="3525"/>
                    </a:cubicBezTo>
                    <a:lnTo>
                      <a:pt x="0" y="6979"/>
                    </a:lnTo>
                    <a:cubicBezTo>
                      <a:pt x="71" y="5829"/>
                      <a:pt x="136" y="4674"/>
                      <a:pt x="271" y="3525"/>
                    </a:cubicBezTo>
                    <a:cubicBezTo>
                      <a:pt x="271" y="2370"/>
                      <a:pt x="407" y="1150"/>
                      <a:pt x="40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737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4" name="Google Shape;364;p33"/>
              <p:cNvSpPr/>
              <p:nvPr/>
            </p:nvSpPr>
            <p:spPr>
              <a:xfrm>
                <a:off x="-323375" y="3395425"/>
                <a:ext cx="208525" cy="271425"/>
              </a:xfrm>
              <a:custGeom>
                <a:avLst/>
                <a:gdLst/>
                <a:ahLst/>
                <a:cxnLst/>
                <a:rect l="l" t="t" r="r" b="b"/>
                <a:pathLst>
                  <a:path w="8341" h="10857" extrusionOk="0">
                    <a:moveTo>
                      <a:pt x="342" y="1"/>
                    </a:moveTo>
                    <a:cubicBezTo>
                      <a:pt x="271" y="1899"/>
                      <a:pt x="71" y="3661"/>
                      <a:pt x="0" y="5494"/>
                    </a:cubicBezTo>
                    <a:cubicBezTo>
                      <a:pt x="678" y="5629"/>
                      <a:pt x="1356" y="5765"/>
                      <a:pt x="2034" y="5965"/>
                    </a:cubicBezTo>
                    <a:cubicBezTo>
                      <a:pt x="4395" y="10513"/>
                      <a:pt x="7291" y="10857"/>
                      <a:pt x="8113" y="10857"/>
                    </a:cubicBezTo>
                    <a:cubicBezTo>
                      <a:pt x="8260" y="10857"/>
                      <a:pt x="8340" y="10846"/>
                      <a:pt x="8340" y="10846"/>
                    </a:cubicBezTo>
                    <a:lnTo>
                      <a:pt x="4745" y="613"/>
                    </a:lnTo>
                    <a:lnTo>
                      <a:pt x="1697" y="613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F9C7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5" name="Google Shape;365;p33"/>
              <p:cNvSpPr/>
              <p:nvPr/>
            </p:nvSpPr>
            <p:spPr>
              <a:xfrm>
                <a:off x="-1558650" y="4193625"/>
                <a:ext cx="254225" cy="181275"/>
              </a:xfrm>
              <a:custGeom>
                <a:avLst/>
                <a:gdLst/>
                <a:ahLst/>
                <a:cxnLst/>
                <a:rect l="l" t="t" r="r" b="b"/>
                <a:pathLst>
                  <a:path w="10169" h="7251" extrusionOk="0">
                    <a:moveTo>
                      <a:pt x="8541" y="1"/>
                    </a:moveTo>
                    <a:cubicBezTo>
                      <a:pt x="6915" y="473"/>
                      <a:pt x="5217" y="744"/>
                      <a:pt x="3591" y="1085"/>
                    </a:cubicBezTo>
                    <a:cubicBezTo>
                      <a:pt x="3997" y="1899"/>
                      <a:pt x="4404" y="2712"/>
                      <a:pt x="4881" y="3525"/>
                    </a:cubicBezTo>
                    <a:cubicBezTo>
                      <a:pt x="272" y="4610"/>
                      <a:pt x="1" y="7251"/>
                      <a:pt x="1" y="7251"/>
                    </a:cubicBezTo>
                    <a:lnTo>
                      <a:pt x="10168" y="5559"/>
                    </a:lnTo>
                    <a:lnTo>
                      <a:pt x="8541" y="1"/>
                    </a:lnTo>
                    <a:close/>
                  </a:path>
                </a:pathLst>
              </a:custGeom>
              <a:solidFill>
                <a:srgbClr val="F9C7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6" name="Google Shape;366;p33"/>
              <p:cNvSpPr/>
              <p:nvPr/>
            </p:nvSpPr>
            <p:spPr>
              <a:xfrm>
                <a:off x="-1558650" y="4271575"/>
                <a:ext cx="254225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10169" h="4133" extrusionOk="0">
                    <a:moveTo>
                      <a:pt x="9420" y="1"/>
                    </a:moveTo>
                    <a:cubicBezTo>
                      <a:pt x="8836" y="716"/>
                      <a:pt x="8014" y="934"/>
                      <a:pt x="7230" y="934"/>
                    </a:cubicBezTo>
                    <a:cubicBezTo>
                      <a:pt x="6010" y="934"/>
                      <a:pt x="4881" y="407"/>
                      <a:pt x="4881" y="407"/>
                    </a:cubicBezTo>
                    <a:cubicBezTo>
                      <a:pt x="272" y="1492"/>
                      <a:pt x="1" y="4133"/>
                      <a:pt x="1" y="4133"/>
                    </a:cubicBezTo>
                    <a:lnTo>
                      <a:pt x="10168" y="2441"/>
                    </a:lnTo>
                    <a:lnTo>
                      <a:pt x="9420" y="1"/>
                    </a:ln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7" name="Google Shape;367;p33"/>
              <p:cNvSpPr/>
              <p:nvPr/>
            </p:nvSpPr>
            <p:spPr>
              <a:xfrm>
                <a:off x="-1873825" y="2444850"/>
                <a:ext cx="1559000" cy="1775925"/>
              </a:xfrm>
              <a:custGeom>
                <a:avLst/>
                <a:gdLst/>
                <a:ahLst/>
                <a:cxnLst/>
                <a:rect l="l" t="t" r="r" b="b"/>
                <a:pathLst>
                  <a:path w="62360" h="71037" extrusionOk="0">
                    <a:moveTo>
                      <a:pt x="19793" y="1"/>
                    </a:moveTo>
                    <a:lnTo>
                      <a:pt x="3861" y="5830"/>
                    </a:lnTo>
                    <a:lnTo>
                      <a:pt x="814" y="29483"/>
                    </a:lnTo>
                    <a:cubicBezTo>
                      <a:pt x="0" y="35719"/>
                      <a:pt x="1085" y="42025"/>
                      <a:pt x="3932" y="47649"/>
                    </a:cubicBezTo>
                    <a:cubicBezTo>
                      <a:pt x="7050" y="53614"/>
                      <a:pt x="11453" y="62154"/>
                      <a:pt x="16198" y="71036"/>
                    </a:cubicBezTo>
                    <a:cubicBezTo>
                      <a:pt x="17824" y="70695"/>
                      <a:pt x="19522" y="70424"/>
                      <a:pt x="21148" y="69952"/>
                    </a:cubicBezTo>
                    <a:lnTo>
                      <a:pt x="11046" y="36332"/>
                    </a:lnTo>
                    <a:cubicBezTo>
                      <a:pt x="11046" y="36332"/>
                      <a:pt x="13692" y="21962"/>
                      <a:pt x="14842" y="20536"/>
                    </a:cubicBezTo>
                    <a:lnTo>
                      <a:pt x="29689" y="33892"/>
                    </a:lnTo>
                    <a:cubicBezTo>
                      <a:pt x="32400" y="36603"/>
                      <a:pt x="35383" y="37416"/>
                      <a:pt x="39043" y="38365"/>
                    </a:cubicBezTo>
                    <a:cubicBezTo>
                      <a:pt x="45073" y="39856"/>
                      <a:pt x="47648" y="41142"/>
                      <a:pt x="62018" y="43517"/>
                    </a:cubicBezTo>
                    <a:cubicBezTo>
                      <a:pt x="62089" y="41684"/>
                      <a:pt x="62289" y="39922"/>
                      <a:pt x="62360" y="38024"/>
                    </a:cubicBezTo>
                    <a:lnTo>
                      <a:pt x="37416" y="27791"/>
                    </a:lnTo>
                    <a:cubicBezTo>
                      <a:pt x="37416" y="27791"/>
                      <a:pt x="33620" y="22027"/>
                      <a:pt x="26164" y="12472"/>
                    </a:cubicBezTo>
                    <a:cubicBezTo>
                      <a:pt x="28062" y="7250"/>
                      <a:pt x="19793" y="1"/>
                      <a:pt x="19793" y="1"/>
                    </a:cubicBez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8" name="Google Shape;368;p33"/>
              <p:cNvSpPr/>
              <p:nvPr/>
            </p:nvSpPr>
            <p:spPr>
              <a:xfrm>
                <a:off x="-2009400" y="1423675"/>
                <a:ext cx="660900" cy="1195675"/>
              </a:xfrm>
              <a:custGeom>
                <a:avLst/>
                <a:gdLst/>
                <a:ahLst/>
                <a:cxnLst/>
                <a:rect l="l" t="t" r="r" b="b"/>
                <a:pathLst>
                  <a:path w="26436" h="47827" extrusionOk="0">
                    <a:moveTo>
                      <a:pt x="11831" y="1"/>
                    </a:moveTo>
                    <a:cubicBezTo>
                      <a:pt x="10819" y="1"/>
                      <a:pt x="9683" y="102"/>
                      <a:pt x="8406" y="314"/>
                    </a:cubicBezTo>
                    <a:cubicBezTo>
                      <a:pt x="2305" y="1328"/>
                      <a:pt x="4203" y="9055"/>
                      <a:pt x="2235" y="14141"/>
                    </a:cubicBezTo>
                    <a:cubicBezTo>
                      <a:pt x="337" y="19222"/>
                      <a:pt x="1" y="23766"/>
                      <a:pt x="4203" y="26001"/>
                    </a:cubicBezTo>
                    <a:cubicBezTo>
                      <a:pt x="9761" y="32714"/>
                      <a:pt x="8335" y="47826"/>
                      <a:pt x="8335" y="47826"/>
                    </a:cubicBezTo>
                    <a:cubicBezTo>
                      <a:pt x="8335" y="47826"/>
                      <a:pt x="21556" y="47083"/>
                      <a:pt x="26436" y="41184"/>
                    </a:cubicBezTo>
                    <a:cubicBezTo>
                      <a:pt x="26436" y="41184"/>
                      <a:pt x="23860" y="28376"/>
                      <a:pt x="22163" y="21934"/>
                    </a:cubicBezTo>
                    <a:cubicBezTo>
                      <a:pt x="19380" y="11164"/>
                      <a:pt x="22471" y="1"/>
                      <a:pt x="11831" y="1"/>
                    </a:cubicBez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9" name="Google Shape;369;p33"/>
              <p:cNvSpPr/>
              <p:nvPr/>
            </p:nvSpPr>
            <p:spPr>
              <a:xfrm>
                <a:off x="-1941600" y="1338250"/>
                <a:ext cx="208375" cy="266625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10665" extrusionOk="0">
                    <a:moveTo>
                      <a:pt x="6507" y="0"/>
                    </a:moveTo>
                    <a:lnTo>
                      <a:pt x="0" y="3866"/>
                    </a:lnTo>
                    <a:lnTo>
                      <a:pt x="1356" y="10438"/>
                    </a:lnTo>
                    <a:cubicBezTo>
                      <a:pt x="1356" y="10438"/>
                      <a:pt x="2057" y="10664"/>
                      <a:pt x="3132" y="10664"/>
                    </a:cubicBezTo>
                    <a:cubicBezTo>
                      <a:pt x="4489" y="10664"/>
                      <a:pt x="6443" y="10304"/>
                      <a:pt x="8335" y="8676"/>
                    </a:cubicBezTo>
                    <a:lnTo>
                      <a:pt x="6507" y="0"/>
                    </a:ln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0" name="Google Shape;370;p33"/>
              <p:cNvSpPr/>
              <p:nvPr/>
            </p:nvSpPr>
            <p:spPr>
              <a:xfrm>
                <a:off x="-2255175" y="993325"/>
                <a:ext cx="532125" cy="545450"/>
              </a:xfrm>
              <a:custGeom>
                <a:avLst/>
                <a:gdLst/>
                <a:ahLst/>
                <a:cxnLst/>
                <a:rect l="l" t="t" r="r" b="b"/>
                <a:pathLst>
                  <a:path w="21285" h="21818" extrusionOk="0">
                    <a:moveTo>
                      <a:pt x="13593" y="1"/>
                    </a:moveTo>
                    <a:cubicBezTo>
                      <a:pt x="11519" y="1"/>
                      <a:pt x="9261" y="885"/>
                      <a:pt x="7321" y="1938"/>
                    </a:cubicBezTo>
                    <a:cubicBezTo>
                      <a:pt x="1" y="5799"/>
                      <a:pt x="5017" y="13596"/>
                      <a:pt x="5694" y="16850"/>
                    </a:cubicBezTo>
                    <a:cubicBezTo>
                      <a:pt x="6344" y="19614"/>
                      <a:pt x="6736" y="21818"/>
                      <a:pt x="10332" y="21818"/>
                    </a:cubicBezTo>
                    <a:cubicBezTo>
                      <a:pt x="10878" y="21818"/>
                      <a:pt x="11497" y="21767"/>
                      <a:pt x="12202" y="21660"/>
                    </a:cubicBezTo>
                    <a:cubicBezTo>
                      <a:pt x="20406" y="20440"/>
                      <a:pt x="21284" y="12035"/>
                      <a:pt x="19929" y="7697"/>
                    </a:cubicBezTo>
                    <a:cubicBezTo>
                      <a:pt x="19208" y="1847"/>
                      <a:pt x="16592" y="1"/>
                      <a:pt x="13593" y="1"/>
                    </a:cubicBez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1" name="Google Shape;371;p33"/>
              <p:cNvSpPr/>
              <p:nvPr/>
            </p:nvSpPr>
            <p:spPr>
              <a:xfrm>
                <a:off x="-2051825" y="1379350"/>
                <a:ext cx="30525" cy="43650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746" extrusionOk="0">
                    <a:moveTo>
                      <a:pt x="443" y="0"/>
                    </a:moveTo>
                    <a:cubicBezTo>
                      <a:pt x="375" y="0"/>
                      <a:pt x="307" y="18"/>
                      <a:pt x="272" y="53"/>
                    </a:cubicBezTo>
                    <a:cubicBezTo>
                      <a:pt x="136" y="118"/>
                      <a:pt x="71" y="254"/>
                      <a:pt x="1" y="389"/>
                    </a:cubicBezTo>
                    <a:lnTo>
                      <a:pt x="1" y="796"/>
                    </a:lnTo>
                    <a:cubicBezTo>
                      <a:pt x="71" y="1067"/>
                      <a:pt x="272" y="1273"/>
                      <a:pt x="478" y="1409"/>
                    </a:cubicBezTo>
                    <a:cubicBezTo>
                      <a:pt x="678" y="1545"/>
                      <a:pt x="950" y="1680"/>
                      <a:pt x="1221" y="1745"/>
                    </a:cubicBezTo>
                    <a:cubicBezTo>
                      <a:pt x="950" y="1680"/>
                      <a:pt x="749" y="1545"/>
                      <a:pt x="543" y="1409"/>
                    </a:cubicBezTo>
                    <a:cubicBezTo>
                      <a:pt x="342" y="1203"/>
                      <a:pt x="136" y="1002"/>
                      <a:pt x="71" y="731"/>
                    </a:cubicBezTo>
                    <a:cubicBezTo>
                      <a:pt x="71" y="661"/>
                      <a:pt x="1" y="525"/>
                      <a:pt x="71" y="389"/>
                    </a:cubicBezTo>
                    <a:cubicBezTo>
                      <a:pt x="71" y="254"/>
                      <a:pt x="136" y="118"/>
                      <a:pt x="272" y="118"/>
                    </a:cubicBezTo>
                    <a:cubicBezTo>
                      <a:pt x="407" y="53"/>
                      <a:pt x="543" y="53"/>
                      <a:pt x="613" y="53"/>
                    </a:cubicBezTo>
                    <a:cubicBezTo>
                      <a:pt x="578" y="18"/>
                      <a:pt x="510" y="0"/>
                      <a:pt x="44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A3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2" name="Google Shape;372;p33"/>
              <p:cNvSpPr/>
              <p:nvPr/>
            </p:nvSpPr>
            <p:spPr>
              <a:xfrm>
                <a:off x="-1982275" y="1431525"/>
                <a:ext cx="52475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1700" extrusionOk="0">
                    <a:moveTo>
                      <a:pt x="2099" y="0"/>
                    </a:moveTo>
                    <a:lnTo>
                      <a:pt x="2099" y="0"/>
                    </a:lnTo>
                    <a:cubicBezTo>
                      <a:pt x="2099" y="336"/>
                      <a:pt x="1898" y="678"/>
                      <a:pt x="1692" y="878"/>
                    </a:cubicBezTo>
                    <a:cubicBezTo>
                      <a:pt x="1492" y="1149"/>
                      <a:pt x="1286" y="1355"/>
                      <a:pt x="949" y="1491"/>
                    </a:cubicBezTo>
                    <a:cubicBezTo>
                      <a:pt x="750" y="1590"/>
                      <a:pt x="514" y="1652"/>
                      <a:pt x="269" y="1652"/>
                    </a:cubicBezTo>
                    <a:cubicBezTo>
                      <a:pt x="180" y="1652"/>
                      <a:pt x="90" y="1644"/>
                      <a:pt x="0" y="1627"/>
                    </a:cubicBezTo>
                    <a:lnTo>
                      <a:pt x="0" y="1627"/>
                    </a:lnTo>
                    <a:cubicBezTo>
                      <a:pt x="127" y="1678"/>
                      <a:pt x="255" y="1700"/>
                      <a:pt x="380" y="1700"/>
                    </a:cubicBezTo>
                    <a:cubicBezTo>
                      <a:pt x="585" y="1700"/>
                      <a:pt x="781" y="1640"/>
                      <a:pt x="949" y="1556"/>
                    </a:cubicBezTo>
                    <a:cubicBezTo>
                      <a:pt x="1286" y="1420"/>
                      <a:pt x="1557" y="1220"/>
                      <a:pt x="1763" y="949"/>
                    </a:cubicBezTo>
                    <a:cubicBezTo>
                      <a:pt x="1963" y="678"/>
                      <a:pt x="2099" y="336"/>
                      <a:pt x="20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A3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3" name="Google Shape;373;p33"/>
              <p:cNvSpPr/>
              <p:nvPr/>
            </p:nvSpPr>
            <p:spPr>
              <a:xfrm>
                <a:off x="-280950" y="3410750"/>
                <a:ext cx="166100" cy="256100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10244" extrusionOk="0">
                    <a:moveTo>
                      <a:pt x="0" y="0"/>
                    </a:moveTo>
                    <a:cubicBezTo>
                      <a:pt x="1963" y="2847"/>
                      <a:pt x="1286" y="3661"/>
                      <a:pt x="337" y="5352"/>
                    </a:cubicBezTo>
                    <a:cubicBezTo>
                      <a:pt x="2698" y="9900"/>
                      <a:pt x="5594" y="10244"/>
                      <a:pt x="6416" y="10244"/>
                    </a:cubicBezTo>
                    <a:cubicBezTo>
                      <a:pt x="6563" y="10244"/>
                      <a:pt x="6643" y="10233"/>
                      <a:pt x="6643" y="10233"/>
                    </a:cubicBez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4" name="Google Shape;374;p33"/>
              <p:cNvSpPr/>
              <p:nvPr/>
            </p:nvSpPr>
            <p:spPr>
              <a:xfrm>
                <a:off x="-1802650" y="2441450"/>
                <a:ext cx="440600" cy="147400"/>
              </a:xfrm>
              <a:custGeom>
                <a:avLst/>
                <a:gdLst/>
                <a:ahLst/>
                <a:cxnLst/>
                <a:rect l="l" t="t" r="r" b="b"/>
                <a:pathLst>
                  <a:path w="17624" h="5896" extrusionOk="0">
                    <a:moveTo>
                      <a:pt x="17624" y="1"/>
                    </a:moveTo>
                    <a:cubicBezTo>
                      <a:pt x="17011" y="473"/>
                      <a:pt x="16333" y="879"/>
                      <a:pt x="15655" y="1286"/>
                    </a:cubicBezTo>
                    <a:lnTo>
                      <a:pt x="15183" y="1628"/>
                    </a:lnTo>
                    <a:lnTo>
                      <a:pt x="14641" y="1899"/>
                    </a:lnTo>
                    <a:cubicBezTo>
                      <a:pt x="14300" y="2099"/>
                      <a:pt x="13963" y="2235"/>
                      <a:pt x="13622" y="2441"/>
                    </a:cubicBezTo>
                    <a:cubicBezTo>
                      <a:pt x="15048" y="1763"/>
                      <a:pt x="16404" y="1015"/>
                      <a:pt x="17624" y="1"/>
                    </a:cubicBezTo>
                    <a:close/>
                    <a:moveTo>
                      <a:pt x="13622" y="2441"/>
                    </a:moveTo>
                    <a:lnTo>
                      <a:pt x="13622" y="2441"/>
                    </a:lnTo>
                    <a:cubicBezTo>
                      <a:pt x="12201" y="3119"/>
                      <a:pt x="10710" y="3661"/>
                      <a:pt x="9219" y="4133"/>
                    </a:cubicBezTo>
                    <a:cubicBezTo>
                      <a:pt x="8470" y="4404"/>
                      <a:pt x="7727" y="4610"/>
                      <a:pt x="6979" y="4811"/>
                    </a:cubicBezTo>
                    <a:cubicBezTo>
                      <a:pt x="7727" y="4675"/>
                      <a:pt x="8470" y="4404"/>
                      <a:pt x="9284" y="4203"/>
                    </a:cubicBezTo>
                    <a:cubicBezTo>
                      <a:pt x="10775" y="3726"/>
                      <a:pt x="12201" y="3184"/>
                      <a:pt x="13622" y="2441"/>
                    </a:cubicBezTo>
                    <a:close/>
                    <a:moveTo>
                      <a:pt x="6979" y="4811"/>
                    </a:moveTo>
                    <a:lnTo>
                      <a:pt x="6979" y="4811"/>
                    </a:lnTo>
                    <a:cubicBezTo>
                      <a:pt x="6572" y="4881"/>
                      <a:pt x="6236" y="4946"/>
                      <a:pt x="5830" y="5082"/>
                    </a:cubicBezTo>
                    <a:cubicBezTo>
                      <a:pt x="6236" y="5017"/>
                      <a:pt x="6572" y="4946"/>
                      <a:pt x="6979" y="4811"/>
                    </a:cubicBezTo>
                    <a:close/>
                    <a:moveTo>
                      <a:pt x="3525" y="5489"/>
                    </a:moveTo>
                    <a:lnTo>
                      <a:pt x="2370" y="5624"/>
                    </a:lnTo>
                    <a:cubicBezTo>
                      <a:pt x="1557" y="5760"/>
                      <a:pt x="814" y="5760"/>
                      <a:pt x="0" y="5895"/>
                    </a:cubicBezTo>
                    <a:cubicBezTo>
                      <a:pt x="814" y="5830"/>
                      <a:pt x="1557" y="5760"/>
                      <a:pt x="2370" y="5695"/>
                    </a:cubicBezTo>
                    <a:lnTo>
                      <a:pt x="3525" y="548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737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" name="Google Shape;375;p33"/>
              <p:cNvSpPr/>
              <p:nvPr/>
            </p:nvSpPr>
            <p:spPr>
              <a:xfrm>
                <a:off x="-1928050" y="1853375"/>
                <a:ext cx="89775" cy="159325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6373" extrusionOk="0">
                    <a:moveTo>
                      <a:pt x="272" y="1"/>
                    </a:moveTo>
                    <a:cubicBezTo>
                      <a:pt x="65" y="679"/>
                      <a:pt x="0" y="1356"/>
                      <a:pt x="0" y="2034"/>
                    </a:cubicBezTo>
                    <a:cubicBezTo>
                      <a:pt x="0" y="1356"/>
                      <a:pt x="136" y="679"/>
                      <a:pt x="272" y="1"/>
                    </a:cubicBezTo>
                    <a:close/>
                    <a:moveTo>
                      <a:pt x="0" y="2035"/>
                    </a:moveTo>
                    <a:lnTo>
                      <a:pt x="0" y="2035"/>
                    </a:lnTo>
                    <a:cubicBezTo>
                      <a:pt x="0" y="2713"/>
                      <a:pt x="66" y="3461"/>
                      <a:pt x="337" y="4068"/>
                    </a:cubicBezTo>
                    <a:cubicBezTo>
                      <a:pt x="608" y="4746"/>
                      <a:pt x="1085" y="5288"/>
                      <a:pt x="1692" y="5695"/>
                    </a:cubicBezTo>
                    <a:cubicBezTo>
                      <a:pt x="2235" y="6036"/>
                      <a:pt x="2912" y="6307"/>
                      <a:pt x="3590" y="6372"/>
                    </a:cubicBezTo>
                    <a:cubicBezTo>
                      <a:pt x="3254" y="6307"/>
                      <a:pt x="2912" y="6237"/>
                      <a:pt x="2576" y="6101"/>
                    </a:cubicBezTo>
                    <a:cubicBezTo>
                      <a:pt x="2305" y="5966"/>
                      <a:pt x="1963" y="5830"/>
                      <a:pt x="1692" y="5629"/>
                    </a:cubicBezTo>
                    <a:cubicBezTo>
                      <a:pt x="1150" y="5223"/>
                      <a:pt x="678" y="4680"/>
                      <a:pt x="407" y="4068"/>
                    </a:cubicBezTo>
                    <a:cubicBezTo>
                      <a:pt x="136" y="3461"/>
                      <a:pt x="1" y="2713"/>
                      <a:pt x="0" y="2035"/>
                    </a:cubicBezTo>
                    <a:close/>
                  </a:path>
                </a:pathLst>
              </a:custGeom>
              <a:solidFill>
                <a:srgbClr val="462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" name="Google Shape;376;p33"/>
              <p:cNvSpPr/>
              <p:nvPr/>
            </p:nvSpPr>
            <p:spPr>
              <a:xfrm>
                <a:off x="-1582375" y="2876900"/>
                <a:ext cx="101700" cy="100075"/>
              </a:xfrm>
              <a:custGeom>
                <a:avLst/>
                <a:gdLst/>
                <a:ahLst/>
                <a:cxnLst/>
                <a:rect l="l" t="t" r="r" b="b"/>
                <a:pathLst>
                  <a:path w="4068" h="4003" extrusionOk="0">
                    <a:moveTo>
                      <a:pt x="1" y="0"/>
                    </a:moveTo>
                    <a:cubicBezTo>
                      <a:pt x="679" y="678"/>
                      <a:pt x="1357" y="1356"/>
                      <a:pt x="1964" y="2034"/>
                    </a:cubicBezTo>
                    <a:cubicBezTo>
                      <a:pt x="2712" y="2712"/>
                      <a:pt x="3320" y="3324"/>
                      <a:pt x="4068" y="4002"/>
                    </a:cubicBezTo>
                    <a:lnTo>
                      <a:pt x="2034" y="1969"/>
                    </a:lnTo>
                    <a:cubicBezTo>
                      <a:pt x="1357" y="1291"/>
                      <a:pt x="679" y="613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B53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7" name="Google Shape;377;p33"/>
              <p:cNvSpPr/>
              <p:nvPr/>
            </p:nvSpPr>
            <p:spPr>
              <a:xfrm>
                <a:off x="-2810975" y="1995875"/>
                <a:ext cx="240650" cy="1672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6691" extrusionOk="0">
                    <a:moveTo>
                      <a:pt x="4217" y="1"/>
                    </a:moveTo>
                    <a:cubicBezTo>
                      <a:pt x="4147" y="1"/>
                      <a:pt x="4076" y="21"/>
                      <a:pt x="4002" y="65"/>
                    </a:cubicBezTo>
                    <a:cubicBezTo>
                      <a:pt x="3460" y="401"/>
                      <a:pt x="4951" y="1827"/>
                      <a:pt x="4951" y="1827"/>
                    </a:cubicBezTo>
                    <a:cubicBezTo>
                      <a:pt x="4951" y="1827"/>
                      <a:pt x="0" y="1963"/>
                      <a:pt x="136" y="2977"/>
                    </a:cubicBezTo>
                    <a:cubicBezTo>
                      <a:pt x="183" y="3310"/>
                      <a:pt x="614" y="3418"/>
                      <a:pt x="1154" y="3418"/>
                    </a:cubicBezTo>
                    <a:cubicBezTo>
                      <a:pt x="2004" y="3418"/>
                      <a:pt x="3123" y="3150"/>
                      <a:pt x="3439" y="3070"/>
                    </a:cubicBezTo>
                    <a:lnTo>
                      <a:pt x="3439" y="3070"/>
                    </a:lnTo>
                    <a:cubicBezTo>
                      <a:pt x="2901" y="3212"/>
                      <a:pt x="51" y="4015"/>
                      <a:pt x="543" y="4875"/>
                    </a:cubicBezTo>
                    <a:cubicBezTo>
                      <a:pt x="595" y="4969"/>
                      <a:pt x="701" y="5008"/>
                      <a:pt x="843" y="5008"/>
                    </a:cubicBezTo>
                    <a:cubicBezTo>
                      <a:pt x="1630" y="5008"/>
                      <a:pt x="3524" y="3791"/>
                      <a:pt x="3525" y="3790"/>
                    </a:cubicBezTo>
                    <a:lnTo>
                      <a:pt x="3525" y="3790"/>
                    </a:lnTo>
                    <a:cubicBezTo>
                      <a:pt x="3524" y="3791"/>
                      <a:pt x="814" y="5623"/>
                      <a:pt x="1356" y="6030"/>
                    </a:cubicBezTo>
                    <a:cubicBezTo>
                      <a:pt x="1420" y="6079"/>
                      <a:pt x="1499" y="6101"/>
                      <a:pt x="1589" y="6101"/>
                    </a:cubicBezTo>
                    <a:cubicBezTo>
                      <a:pt x="2283" y="6101"/>
                      <a:pt x="3652" y="4809"/>
                      <a:pt x="3946" y="4524"/>
                    </a:cubicBezTo>
                    <a:lnTo>
                      <a:pt x="3946" y="4524"/>
                    </a:lnTo>
                    <a:cubicBezTo>
                      <a:pt x="3634" y="4832"/>
                      <a:pt x="2153" y="6336"/>
                      <a:pt x="2576" y="6637"/>
                    </a:cubicBezTo>
                    <a:cubicBezTo>
                      <a:pt x="2619" y="6674"/>
                      <a:pt x="2671" y="6691"/>
                      <a:pt x="2729" y="6691"/>
                    </a:cubicBezTo>
                    <a:cubicBezTo>
                      <a:pt x="3312" y="6691"/>
                      <a:pt x="4544" y="5010"/>
                      <a:pt x="4544" y="5010"/>
                    </a:cubicBezTo>
                    <a:lnTo>
                      <a:pt x="9289" y="4875"/>
                    </a:lnTo>
                    <a:lnTo>
                      <a:pt x="9625" y="3047"/>
                    </a:lnTo>
                    <a:cubicBezTo>
                      <a:pt x="9625" y="3047"/>
                      <a:pt x="7456" y="2706"/>
                      <a:pt x="6578" y="2028"/>
                    </a:cubicBezTo>
                    <a:cubicBezTo>
                      <a:pt x="5306" y="1366"/>
                      <a:pt x="4794" y="1"/>
                      <a:pt x="4217" y="1"/>
                    </a:cubicBez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8" name="Google Shape;378;p33"/>
              <p:cNvSpPr/>
              <p:nvPr/>
            </p:nvSpPr>
            <p:spPr>
              <a:xfrm>
                <a:off x="-2602475" y="1721200"/>
                <a:ext cx="970925" cy="483900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19356" extrusionOk="0">
                    <a:moveTo>
                      <a:pt x="31381" y="1"/>
                    </a:moveTo>
                    <a:lnTo>
                      <a:pt x="19928" y="12001"/>
                    </a:lnTo>
                    <a:cubicBezTo>
                      <a:pt x="19928" y="12001"/>
                      <a:pt x="6942" y="13280"/>
                      <a:pt x="2592" y="13280"/>
                    </a:cubicBezTo>
                    <a:cubicBezTo>
                      <a:pt x="1836" y="13280"/>
                      <a:pt x="1341" y="13241"/>
                      <a:pt x="1220" y="13151"/>
                    </a:cubicBezTo>
                    <a:cubicBezTo>
                      <a:pt x="136" y="14506"/>
                      <a:pt x="0" y="16339"/>
                      <a:pt x="0" y="16339"/>
                    </a:cubicBezTo>
                    <a:cubicBezTo>
                      <a:pt x="0" y="16339"/>
                      <a:pt x="8736" y="19356"/>
                      <a:pt x="16243" y="19356"/>
                    </a:cubicBezTo>
                    <a:cubicBezTo>
                      <a:pt x="17229" y="19356"/>
                      <a:pt x="18194" y="19304"/>
                      <a:pt x="19115" y="19186"/>
                    </a:cubicBezTo>
                    <a:cubicBezTo>
                      <a:pt x="27042" y="18166"/>
                      <a:pt x="38430" y="7392"/>
                      <a:pt x="38837" y="6850"/>
                    </a:cubicBezTo>
                    <a:lnTo>
                      <a:pt x="31381" y="1"/>
                    </a:ln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9" name="Google Shape;379;p33"/>
              <p:cNvSpPr/>
              <p:nvPr/>
            </p:nvSpPr>
            <p:spPr>
              <a:xfrm>
                <a:off x="-2253400" y="1922925"/>
                <a:ext cx="589725" cy="285325"/>
              </a:xfrm>
              <a:custGeom>
                <a:avLst/>
                <a:gdLst/>
                <a:ahLst/>
                <a:cxnLst/>
                <a:rect l="l" t="t" r="r" b="b"/>
                <a:pathLst>
                  <a:path w="23589" h="11413" extrusionOk="0">
                    <a:moveTo>
                      <a:pt x="23588" y="1"/>
                    </a:moveTo>
                    <a:lnTo>
                      <a:pt x="23588" y="1"/>
                    </a:lnTo>
                    <a:cubicBezTo>
                      <a:pt x="21891" y="1492"/>
                      <a:pt x="20264" y="3048"/>
                      <a:pt x="18437" y="4404"/>
                    </a:cubicBezTo>
                    <a:cubicBezTo>
                      <a:pt x="16675" y="5759"/>
                      <a:pt x="14842" y="7115"/>
                      <a:pt x="12879" y="8200"/>
                    </a:cubicBezTo>
                    <a:cubicBezTo>
                      <a:pt x="10910" y="9284"/>
                      <a:pt x="8877" y="10233"/>
                      <a:pt x="6708" y="10846"/>
                    </a:cubicBezTo>
                    <a:cubicBezTo>
                      <a:pt x="8877" y="10303"/>
                      <a:pt x="10981" y="9355"/>
                      <a:pt x="12944" y="8270"/>
                    </a:cubicBezTo>
                    <a:cubicBezTo>
                      <a:pt x="14912" y="7115"/>
                      <a:pt x="16740" y="5830"/>
                      <a:pt x="18502" y="4404"/>
                    </a:cubicBezTo>
                    <a:cubicBezTo>
                      <a:pt x="19386" y="3726"/>
                      <a:pt x="20264" y="2983"/>
                      <a:pt x="21078" y="2305"/>
                    </a:cubicBezTo>
                    <a:lnTo>
                      <a:pt x="23588" y="1"/>
                    </a:lnTo>
                    <a:close/>
                    <a:moveTo>
                      <a:pt x="0" y="11182"/>
                    </a:moveTo>
                    <a:cubicBezTo>
                      <a:pt x="119" y="11204"/>
                      <a:pt x="238" y="11223"/>
                      <a:pt x="357" y="11242"/>
                    </a:cubicBezTo>
                    <a:lnTo>
                      <a:pt x="357" y="11242"/>
                    </a:lnTo>
                    <a:cubicBezTo>
                      <a:pt x="239" y="11223"/>
                      <a:pt x="120" y="11203"/>
                      <a:pt x="0" y="11182"/>
                    </a:cubicBezTo>
                    <a:close/>
                    <a:moveTo>
                      <a:pt x="6706" y="10846"/>
                    </a:moveTo>
                    <a:cubicBezTo>
                      <a:pt x="5327" y="11191"/>
                      <a:pt x="3893" y="11397"/>
                      <a:pt x="2456" y="11397"/>
                    </a:cubicBezTo>
                    <a:cubicBezTo>
                      <a:pt x="1755" y="11397"/>
                      <a:pt x="1053" y="11348"/>
                      <a:pt x="357" y="11242"/>
                    </a:cubicBezTo>
                    <a:lnTo>
                      <a:pt x="357" y="11242"/>
                    </a:lnTo>
                    <a:cubicBezTo>
                      <a:pt x="1095" y="11356"/>
                      <a:pt x="1811" y="11412"/>
                      <a:pt x="2543" y="11412"/>
                    </a:cubicBezTo>
                    <a:cubicBezTo>
                      <a:pt x="2822" y="11412"/>
                      <a:pt x="3104" y="11404"/>
                      <a:pt x="3389" y="11388"/>
                    </a:cubicBezTo>
                    <a:cubicBezTo>
                      <a:pt x="4473" y="11318"/>
                      <a:pt x="5622" y="11117"/>
                      <a:pt x="6706" y="1084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737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0" name="Google Shape;380;p33"/>
              <p:cNvSpPr/>
              <p:nvPr/>
            </p:nvSpPr>
            <p:spPr>
              <a:xfrm>
                <a:off x="-2283900" y="930875"/>
                <a:ext cx="968425" cy="1009300"/>
              </a:xfrm>
              <a:custGeom>
                <a:avLst/>
                <a:gdLst/>
                <a:ahLst/>
                <a:cxnLst/>
                <a:rect l="l" t="t" r="r" b="b"/>
                <a:pathLst>
                  <a:path w="38737" h="40372" extrusionOk="0">
                    <a:moveTo>
                      <a:pt x="14012" y="0"/>
                    </a:moveTo>
                    <a:cubicBezTo>
                      <a:pt x="12614" y="0"/>
                      <a:pt x="11274" y="412"/>
                      <a:pt x="10168" y="1519"/>
                    </a:cubicBezTo>
                    <a:cubicBezTo>
                      <a:pt x="6643" y="5043"/>
                      <a:pt x="0" y="4300"/>
                      <a:pt x="4881" y="13383"/>
                    </a:cubicBezTo>
                    <a:cubicBezTo>
                      <a:pt x="6437" y="12364"/>
                      <a:pt x="8405" y="9858"/>
                      <a:pt x="8405" y="9858"/>
                    </a:cubicBezTo>
                    <a:cubicBezTo>
                      <a:pt x="8405" y="9858"/>
                      <a:pt x="13014" y="12770"/>
                      <a:pt x="16062" y="13448"/>
                    </a:cubicBezTo>
                    <a:cubicBezTo>
                      <a:pt x="19044" y="14126"/>
                      <a:pt x="20264" y="16637"/>
                      <a:pt x="20741" y="18806"/>
                    </a:cubicBezTo>
                    <a:cubicBezTo>
                      <a:pt x="21148" y="21040"/>
                      <a:pt x="21620" y="25719"/>
                      <a:pt x="24808" y="27547"/>
                    </a:cubicBezTo>
                    <a:cubicBezTo>
                      <a:pt x="28062" y="29445"/>
                      <a:pt x="26365" y="37378"/>
                      <a:pt x="32807" y="40019"/>
                    </a:cubicBezTo>
                    <a:cubicBezTo>
                      <a:pt x="33395" y="40261"/>
                      <a:pt x="33907" y="40372"/>
                      <a:pt x="34348" y="40372"/>
                    </a:cubicBezTo>
                    <a:cubicBezTo>
                      <a:pt x="38736" y="40372"/>
                      <a:pt x="36219" y="29409"/>
                      <a:pt x="33756" y="27005"/>
                    </a:cubicBezTo>
                    <a:cubicBezTo>
                      <a:pt x="31109" y="24293"/>
                      <a:pt x="34499" y="17857"/>
                      <a:pt x="28740" y="13790"/>
                    </a:cubicBezTo>
                    <a:cubicBezTo>
                      <a:pt x="22976" y="9788"/>
                      <a:pt x="24808" y="4365"/>
                      <a:pt x="22162" y="2945"/>
                    </a:cubicBezTo>
                    <a:cubicBezTo>
                      <a:pt x="20395" y="1966"/>
                      <a:pt x="17066" y="0"/>
                      <a:pt x="14012" y="0"/>
                    </a:cubicBezTo>
                    <a:close/>
                  </a:path>
                </a:pathLst>
              </a:custGeom>
              <a:solidFill>
                <a:srgbClr val="5C3B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1" name="Google Shape;381;p33"/>
              <p:cNvSpPr/>
              <p:nvPr/>
            </p:nvSpPr>
            <p:spPr>
              <a:xfrm>
                <a:off x="-5674775" y="-592075"/>
                <a:ext cx="94925" cy="137775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5511" extrusionOk="0">
                    <a:moveTo>
                      <a:pt x="1999" y="0"/>
                    </a:moveTo>
                    <a:cubicBezTo>
                      <a:pt x="1058" y="0"/>
                      <a:pt x="264" y="1049"/>
                      <a:pt x="136" y="2517"/>
                    </a:cubicBezTo>
                    <a:cubicBezTo>
                      <a:pt x="1" y="4008"/>
                      <a:pt x="679" y="5364"/>
                      <a:pt x="1628" y="5499"/>
                    </a:cubicBezTo>
                    <a:cubicBezTo>
                      <a:pt x="1682" y="5507"/>
                      <a:pt x="1737" y="5510"/>
                      <a:pt x="1791" y="5510"/>
                    </a:cubicBezTo>
                    <a:cubicBezTo>
                      <a:pt x="2739" y="5510"/>
                      <a:pt x="3533" y="4402"/>
                      <a:pt x="3661" y="2924"/>
                    </a:cubicBezTo>
                    <a:cubicBezTo>
                      <a:pt x="3797" y="1433"/>
                      <a:pt x="3119" y="77"/>
                      <a:pt x="2170" y="12"/>
                    </a:cubicBezTo>
                    <a:cubicBezTo>
                      <a:pt x="2113" y="4"/>
                      <a:pt x="2056" y="0"/>
                      <a:pt x="1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2" name="Google Shape;382;p33"/>
              <p:cNvSpPr/>
              <p:nvPr/>
            </p:nvSpPr>
            <p:spPr>
              <a:xfrm>
                <a:off x="-5645900" y="-556575"/>
                <a:ext cx="86400" cy="124175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4967" extrusionOk="0">
                    <a:moveTo>
                      <a:pt x="1807" y="0"/>
                    </a:moveTo>
                    <a:cubicBezTo>
                      <a:pt x="990" y="0"/>
                      <a:pt x="264" y="978"/>
                      <a:pt x="136" y="2252"/>
                    </a:cubicBezTo>
                    <a:cubicBezTo>
                      <a:pt x="1" y="3608"/>
                      <a:pt x="608" y="4828"/>
                      <a:pt x="1492" y="4963"/>
                    </a:cubicBezTo>
                    <a:cubicBezTo>
                      <a:pt x="1519" y="4965"/>
                      <a:pt x="1546" y="4966"/>
                      <a:pt x="1572" y="4966"/>
                    </a:cubicBezTo>
                    <a:cubicBezTo>
                      <a:pt x="2419" y="4966"/>
                      <a:pt x="3188" y="3973"/>
                      <a:pt x="3319" y="2659"/>
                    </a:cubicBezTo>
                    <a:cubicBezTo>
                      <a:pt x="3455" y="1303"/>
                      <a:pt x="2848" y="83"/>
                      <a:pt x="1964" y="13"/>
                    </a:cubicBezTo>
                    <a:cubicBezTo>
                      <a:pt x="1911" y="4"/>
                      <a:pt x="1859" y="0"/>
                      <a:pt x="18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3" name="Google Shape;383;p33"/>
              <p:cNvSpPr/>
              <p:nvPr/>
            </p:nvSpPr>
            <p:spPr>
              <a:xfrm>
                <a:off x="-5552750" y="-472625"/>
                <a:ext cx="29150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877" extrusionOk="0">
                    <a:moveTo>
                      <a:pt x="466" y="1"/>
                    </a:moveTo>
                    <a:cubicBezTo>
                      <a:pt x="327" y="1"/>
                      <a:pt x="164" y="93"/>
                      <a:pt x="0" y="315"/>
                    </a:cubicBezTo>
                    <a:lnTo>
                      <a:pt x="0" y="1876"/>
                    </a:lnTo>
                    <a:cubicBezTo>
                      <a:pt x="1166" y="1186"/>
                      <a:pt x="966" y="1"/>
                      <a:pt x="466" y="1"/>
                    </a:cubicBez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4" name="Google Shape;384;p33"/>
              <p:cNvSpPr/>
              <p:nvPr/>
            </p:nvSpPr>
            <p:spPr>
              <a:xfrm>
                <a:off x="-5628950" y="-400375"/>
                <a:ext cx="6780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1431" extrusionOk="0">
                    <a:moveTo>
                      <a:pt x="1" y="1"/>
                    </a:moveTo>
                    <a:cubicBezTo>
                      <a:pt x="66" y="342"/>
                      <a:pt x="201" y="613"/>
                      <a:pt x="407" y="884"/>
                    </a:cubicBezTo>
                    <a:cubicBezTo>
                      <a:pt x="608" y="1085"/>
                      <a:pt x="879" y="1291"/>
                      <a:pt x="1150" y="1356"/>
                    </a:cubicBezTo>
                    <a:cubicBezTo>
                      <a:pt x="1282" y="1409"/>
                      <a:pt x="1413" y="1431"/>
                      <a:pt x="1540" y="1431"/>
                    </a:cubicBezTo>
                    <a:cubicBezTo>
                      <a:pt x="1742" y="1431"/>
                      <a:pt x="1933" y="1374"/>
                      <a:pt x="2099" y="1291"/>
                    </a:cubicBezTo>
                    <a:cubicBezTo>
                      <a:pt x="2370" y="1156"/>
                      <a:pt x="2576" y="884"/>
                      <a:pt x="2712" y="613"/>
                    </a:cubicBezTo>
                    <a:lnTo>
                      <a:pt x="2712" y="613"/>
                    </a:lnTo>
                    <a:cubicBezTo>
                      <a:pt x="2576" y="884"/>
                      <a:pt x="2305" y="1156"/>
                      <a:pt x="2034" y="1291"/>
                    </a:cubicBezTo>
                    <a:cubicBezTo>
                      <a:pt x="1877" y="1370"/>
                      <a:pt x="1719" y="1403"/>
                      <a:pt x="1562" y="1403"/>
                    </a:cubicBezTo>
                    <a:cubicBezTo>
                      <a:pt x="1448" y="1403"/>
                      <a:pt x="1334" y="1386"/>
                      <a:pt x="1221" y="1356"/>
                    </a:cubicBezTo>
                    <a:cubicBezTo>
                      <a:pt x="879" y="1221"/>
                      <a:pt x="608" y="1085"/>
                      <a:pt x="472" y="814"/>
                    </a:cubicBezTo>
                    <a:cubicBezTo>
                      <a:pt x="272" y="613"/>
                      <a:pt x="66" y="342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A3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" name="Google Shape;385;p33"/>
              <p:cNvSpPr/>
              <p:nvPr/>
            </p:nvSpPr>
            <p:spPr>
              <a:xfrm>
                <a:off x="-3085500" y="626375"/>
                <a:ext cx="94925" cy="51000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2040" extrusionOk="0">
                    <a:moveTo>
                      <a:pt x="1792" y="0"/>
                    </a:moveTo>
                    <a:cubicBezTo>
                      <a:pt x="500" y="0"/>
                      <a:pt x="1" y="2040"/>
                      <a:pt x="1" y="2040"/>
                    </a:cubicBezTo>
                    <a:cubicBezTo>
                      <a:pt x="1" y="2040"/>
                      <a:pt x="3796" y="684"/>
                      <a:pt x="2240" y="77"/>
                    </a:cubicBezTo>
                    <a:cubicBezTo>
                      <a:pt x="2081" y="24"/>
                      <a:pt x="1932" y="0"/>
                      <a:pt x="1792" y="0"/>
                    </a:cubicBezTo>
                    <a:close/>
                  </a:path>
                </a:pathLst>
              </a:custGeom>
              <a:solidFill>
                <a:srgbClr val="66C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" name="Google Shape;386;p33"/>
              <p:cNvSpPr/>
              <p:nvPr/>
            </p:nvSpPr>
            <p:spPr>
              <a:xfrm>
                <a:off x="-3690375" y="67325"/>
                <a:ext cx="25080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35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43" y="613"/>
                      <a:pt x="1491" y="1085"/>
                      <a:pt x="2234" y="1562"/>
                    </a:cubicBezTo>
                    <a:cubicBezTo>
                      <a:pt x="3048" y="2034"/>
                      <a:pt x="3861" y="2441"/>
                      <a:pt x="4745" y="2782"/>
                    </a:cubicBezTo>
                    <a:cubicBezTo>
                      <a:pt x="5558" y="3118"/>
                      <a:pt x="6437" y="3324"/>
                      <a:pt x="7321" y="3460"/>
                    </a:cubicBezTo>
                    <a:cubicBezTo>
                      <a:pt x="7557" y="3493"/>
                      <a:pt x="7794" y="3509"/>
                      <a:pt x="8031" y="3509"/>
                    </a:cubicBezTo>
                    <a:cubicBezTo>
                      <a:pt x="8268" y="3509"/>
                      <a:pt x="8505" y="3493"/>
                      <a:pt x="8741" y="3460"/>
                    </a:cubicBezTo>
                    <a:cubicBezTo>
                      <a:pt x="9148" y="3460"/>
                      <a:pt x="9625" y="3389"/>
                      <a:pt x="10032" y="3254"/>
                    </a:cubicBezTo>
                    <a:lnTo>
                      <a:pt x="10032" y="3254"/>
                    </a:lnTo>
                    <a:cubicBezTo>
                      <a:pt x="9463" y="3386"/>
                      <a:pt x="8897" y="3461"/>
                      <a:pt x="8330" y="3461"/>
                    </a:cubicBezTo>
                    <a:cubicBezTo>
                      <a:pt x="8016" y="3461"/>
                      <a:pt x="7701" y="3438"/>
                      <a:pt x="7386" y="3389"/>
                    </a:cubicBezTo>
                    <a:cubicBezTo>
                      <a:pt x="6437" y="3254"/>
                      <a:pt x="5558" y="3053"/>
                      <a:pt x="4745" y="2712"/>
                    </a:cubicBezTo>
                    <a:cubicBezTo>
                      <a:pt x="3861" y="2375"/>
                      <a:pt x="3048" y="1969"/>
                      <a:pt x="2305" y="1562"/>
                    </a:cubicBezTo>
                    <a:cubicBezTo>
                      <a:pt x="1898" y="1291"/>
                      <a:pt x="1491" y="1085"/>
                      <a:pt x="1150" y="814"/>
                    </a:cubicBezTo>
                    <a:cubicBezTo>
                      <a:pt x="743" y="543"/>
                      <a:pt x="336" y="272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" name="Google Shape;387;p33"/>
              <p:cNvSpPr/>
              <p:nvPr/>
            </p:nvSpPr>
            <p:spPr>
              <a:xfrm>
                <a:off x="-3299000" y="-116750"/>
                <a:ext cx="210150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1128" extrusionOk="0">
                    <a:moveTo>
                      <a:pt x="8283" y="97"/>
                    </a:moveTo>
                    <a:cubicBezTo>
                      <a:pt x="8324" y="102"/>
                      <a:pt x="8364" y="108"/>
                      <a:pt x="8405" y="113"/>
                    </a:cubicBezTo>
                    <a:cubicBezTo>
                      <a:pt x="8364" y="107"/>
                      <a:pt x="8324" y="102"/>
                      <a:pt x="8283" y="97"/>
                    </a:cubicBezTo>
                    <a:close/>
                    <a:moveTo>
                      <a:pt x="6723" y="1"/>
                    </a:moveTo>
                    <a:cubicBezTo>
                      <a:pt x="6335" y="1"/>
                      <a:pt x="5947" y="16"/>
                      <a:pt x="5558" y="43"/>
                    </a:cubicBezTo>
                    <a:cubicBezTo>
                      <a:pt x="4609" y="113"/>
                      <a:pt x="3660" y="249"/>
                      <a:pt x="2782" y="450"/>
                    </a:cubicBezTo>
                    <a:cubicBezTo>
                      <a:pt x="1833" y="656"/>
                      <a:pt x="884" y="856"/>
                      <a:pt x="0" y="1127"/>
                    </a:cubicBezTo>
                    <a:cubicBezTo>
                      <a:pt x="949" y="927"/>
                      <a:pt x="1833" y="656"/>
                      <a:pt x="2782" y="520"/>
                    </a:cubicBezTo>
                    <a:cubicBezTo>
                      <a:pt x="3660" y="314"/>
                      <a:pt x="4609" y="178"/>
                      <a:pt x="5558" y="113"/>
                    </a:cubicBezTo>
                    <a:cubicBezTo>
                      <a:pt x="5829" y="43"/>
                      <a:pt x="6035" y="43"/>
                      <a:pt x="6307" y="43"/>
                    </a:cubicBezTo>
                    <a:lnTo>
                      <a:pt x="6984" y="43"/>
                    </a:lnTo>
                    <a:cubicBezTo>
                      <a:pt x="7415" y="43"/>
                      <a:pt x="7851" y="43"/>
                      <a:pt x="8283" y="97"/>
                    </a:cubicBezTo>
                    <a:lnTo>
                      <a:pt x="8283" y="97"/>
                    </a:lnTo>
                    <a:cubicBezTo>
                      <a:pt x="7763" y="29"/>
                      <a:pt x="7243" y="1"/>
                      <a:pt x="67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" name="Google Shape;388;p33"/>
              <p:cNvSpPr/>
              <p:nvPr/>
            </p:nvSpPr>
            <p:spPr>
              <a:xfrm>
                <a:off x="-3219300" y="-347775"/>
                <a:ext cx="24227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5152" extrusionOk="0">
                    <a:moveTo>
                      <a:pt x="1" y="0"/>
                    </a:moveTo>
                    <a:cubicBezTo>
                      <a:pt x="447" y="102"/>
                      <a:pt x="894" y="222"/>
                      <a:pt x="1342" y="361"/>
                    </a:cubicBezTo>
                    <a:lnTo>
                      <a:pt x="1342" y="361"/>
                    </a:lnTo>
                    <a:cubicBezTo>
                      <a:pt x="1323" y="353"/>
                      <a:pt x="1305" y="345"/>
                      <a:pt x="1286" y="337"/>
                    </a:cubicBezTo>
                    <a:cubicBezTo>
                      <a:pt x="879" y="201"/>
                      <a:pt x="407" y="66"/>
                      <a:pt x="1" y="0"/>
                    </a:cubicBezTo>
                    <a:close/>
                    <a:moveTo>
                      <a:pt x="1342" y="361"/>
                    </a:moveTo>
                    <a:cubicBezTo>
                      <a:pt x="1795" y="553"/>
                      <a:pt x="2188" y="684"/>
                      <a:pt x="2641" y="814"/>
                    </a:cubicBezTo>
                    <a:cubicBezTo>
                      <a:pt x="2209" y="646"/>
                      <a:pt x="1776" y="495"/>
                      <a:pt x="1342" y="361"/>
                    </a:cubicBezTo>
                    <a:close/>
                    <a:moveTo>
                      <a:pt x="2641" y="814"/>
                    </a:moveTo>
                    <a:lnTo>
                      <a:pt x="2641" y="814"/>
                    </a:lnTo>
                    <a:cubicBezTo>
                      <a:pt x="3455" y="1150"/>
                      <a:pt x="4339" y="1557"/>
                      <a:pt x="5152" y="1963"/>
                    </a:cubicBezTo>
                    <a:cubicBezTo>
                      <a:pt x="4339" y="1492"/>
                      <a:pt x="3525" y="1150"/>
                      <a:pt x="2641" y="814"/>
                    </a:cubicBezTo>
                    <a:close/>
                    <a:moveTo>
                      <a:pt x="5153" y="1964"/>
                    </a:moveTo>
                    <a:cubicBezTo>
                      <a:pt x="5966" y="2370"/>
                      <a:pt x="6779" y="2912"/>
                      <a:pt x="7522" y="3390"/>
                    </a:cubicBezTo>
                    <a:cubicBezTo>
                      <a:pt x="6779" y="2847"/>
                      <a:pt x="5966" y="2370"/>
                      <a:pt x="5153" y="1964"/>
                    </a:cubicBezTo>
                    <a:close/>
                    <a:moveTo>
                      <a:pt x="7522" y="3390"/>
                    </a:moveTo>
                    <a:lnTo>
                      <a:pt x="8064" y="3796"/>
                    </a:lnTo>
                    <a:cubicBezTo>
                      <a:pt x="8270" y="3932"/>
                      <a:pt x="8471" y="4132"/>
                      <a:pt x="8606" y="4268"/>
                    </a:cubicBezTo>
                    <a:lnTo>
                      <a:pt x="8877" y="4474"/>
                    </a:lnTo>
                    <a:cubicBezTo>
                      <a:pt x="9013" y="4539"/>
                      <a:pt x="9083" y="4610"/>
                      <a:pt x="9148" y="4675"/>
                    </a:cubicBezTo>
                    <a:lnTo>
                      <a:pt x="9691" y="5152"/>
                    </a:lnTo>
                    <a:cubicBezTo>
                      <a:pt x="9013" y="4539"/>
                      <a:pt x="8335" y="3932"/>
                      <a:pt x="7522" y="339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" name="Google Shape;389;p33"/>
              <p:cNvSpPr/>
              <p:nvPr/>
            </p:nvSpPr>
            <p:spPr>
              <a:xfrm>
                <a:off x="-3075325" y="-576600"/>
                <a:ext cx="247425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9897" h="3596" extrusionOk="0">
                    <a:moveTo>
                      <a:pt x="9219" y="0"/>
                    </a:moveTo>
                    <a:cubicBezTo>
                      <a:pt x="9213" y="6"/>
                      <a:pt x="9208" y="11"/>
                      <a:pt x="9202" y="16"/>
                    </a:cubicBezTo>
                    <a:lnTo>
                      <a:pt x="9202" y="16"/>
                    </a:lnTo>
                    <a:cubicBezTo>
                      <a:pt x="9433" y="5"/>
                      <a:pt x="9665" y="0"/>
                      <a:pt x="9897" y="0"/>
                    </a:cubicBezTo>
                    <a:close/>
                    <a:moveTo>
                      <a:pt x="9202" y="16"/>
                    </a:moveTo>
                    <a:lnTo>
                      <a:pt x="9202" y="16"/>
                    </a:lnTo>
                    <a:cubicBezTo>
                      <a:pt x="8553" y="46"/>
                      <a:pt x="7903" y="123"/>
                      <a:pt x="7256" y="271"/>
                    </a:cubicBezTo>
                    <a:cubicBezTo>
                      <a:pt x="6372" y="477"/>
                      <a:pt x="5558" y="678"/>
                      <a:pt x="4680" y="1020"/>
                    </a:cubicBezTo>
                    <a:cubicBezTo>
                      <a:pt x="3867" y="1356"/>
                      <a:pt x="3053" y="1697"/>
                      <a:pt x="2305" y="2169"/>
                    </a:cubicBezTo>
                    <a:cubicBezTo>
                      <a:pt x="3053" y="1762"/>
                      <a:pt x="3867" y="1426"/>
                      <a:pt x="4745" y="1085"/>
                    </a:cubicBezTo>
                    <a:cubicBezTo>
                      <a:pt x="5558" y="748"/>
                      <a:pt x="6372" y="477"/>
                      <a:pt x="7256" y="342"/>
                    </a:cubicBezTo>
                    <a:lnTo>
                      <a:pt x="7934" y="206"/>
                    </a:lnTo>
                    <a:cubicBezTo>
                      <a:pt x="8134" y="136"/>
                      <a:pt x="8340" y="136"/>
                      <a:pt x="8611" y="71"/>
                    </a:cubicBezTo>
                    <a:lnTo>
                      <a:pt x="8882" y="71"/>
                    </a:lnTo>
                    <a:cubicBezTo>
                      <a:pt x="9007" y="71"/>
                      <a:pt x="9132" y="71"/>
                      <a:pt x="9202" y="16"/>
                    </a:cubicBezTo>
                    <a:close/>
                    <a:moveTo>
                      <a:pt x="2305" y="2169"/>
                    </a:moveTo>
                    <a:cubicBezTo>
                      <a:pt x="1492" y="2576"/>
                      <a:pt x="749" y="3053"/>
                      <a:pt x="0" y="3595"/>
                    </a:cubicBezTo>
                    <a:cubicBezTo>
                      <a:pt x="407" y="3324"/>
                      <a:pt x="749" y="3053"/>
                      <a:pt x="1155" y="2847"/>
                    </a:cubicBezTo>
                    <a:cubicBezTo>
                      <a:pt x="1492" y="2646"/>
                      <a:pt x="1898" y="2375"/>
                      <a:pt x="2305" y="216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" name="Google Shape;390;p33"/>
              <p:cNvSpPr/>
              <p:nvPr/>
            </p:nvSpPr>
            <p:spPr>
              <a:xfrm>
                <a:off x="-3320950" y="-749450"/>
                <a:ext cx="127025" cy="262750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1051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8" y="749"/>
                      <a:pt x="1285" y="1492"/>
                      <a:pt x="1898" y="2305"/>
                    </a:cubicBezTo>
                    <a:cubicBezTo>
                      <a:pt x="1355" y="1492"/>
                      <a:pt x="678" y="749"/>
                      <a:pt x="0" y="1"/>
                    </a:cubicBezTo>
                    <a:close/>
                    <a:moveTo>
                      <a:pt x="1898" y="2305"/>
                    </a:moveTo>
                    <a:lnTo>
                      <a:pt x="1898" y="2305"/>
                    </a:lnTo>
                    <a:cubicBezTo>
                      <a:pt x="2440" y="3118"/>
                      <a:pt x="2982" y="3932"/>
                      <a:pt x="3454" y="4816"/>
                    </a:cubicBezTo>
                    <a:cubicBezTo>
                      <a:pt x="3931" y="5694"/>
                      <a:pt x="4338" y="6643"/>
                      <a:pt x="4609" y="7592"/>
                    </a:cubicBezTo>
                    <a:cubicBezTo>
                      <a:pt x="4744" y="8069"/>
                      <a:pt x="4880" y="8541"/>
                      <a:pt x="4945" y="9018"/>
                    </a:cubicBezTo>
                    <a:cubicBezTo>
                      <a:pt x="5081" y="9490"/>
                      <a:pt x="5081" y="9967"/>
                      <a:pt x="5081" y="10509"/>
                    </a:cubicBezTo>
                    <a:cubicBezTo>
                      <a:pt x="5081" y="9967"/>
                      <a:pt x="5081" y="9490"/>
                      <a:pt x="5016" y="9018"/>
                    </a:cubicBezTo>
                    <a:cubicBezTo>
                      <a:pt x="4945" y="8541"/>
                      <a:pt x="4809" y="7999"/>
                      <a:pt x="4674" y="7527"/>
                    </a:cubicBezTo>
                    <a:cubicBezTo>
                      <a:pt x="4403" y="6578"/>
                      <a:pt x="3996" y="5694"/>
                      <a:pt x="3524" y="4816"/>
                    </a:cubicBezTo>
                    <a:cubicBezTo>
                      <a:pt x="3047" y="3932"/>
                      <a:pt x="2505" y="3118"/>
                      <a:pt x="1898" y="23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" name="Google Shape;391;p33"/>
              <p:cNvSpPr/>
              <p:nvPr/>
            </p:nvSpPr>
            <p:spPr>
              <a:xfrm>
                <a:off x="-3615825" y="-427500"/>
                <a:ext cx="176250" cy="147525"/>
              </a:xfrm>
              <a:custGeom>
                <a:avLst/>
                <a:gdLst/>
                <a:ahLst/>
                <a:cxnLst/>
                <a:rect l="l" t="t" r="r" b="b"/>
                <a:pathLst>
                  <a:path w="7050" h="59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78" y="408"/>
                      <a:pt x="1286" y="814"/>
                      <a:pt x="1964" y="1221"/>
                    </a:cubicBezTo>
                    <a:cubicBezTo>
                      <a:pt x="1356" y="749"/>
                      <a:pt x="678" y="343"/>
                      <a:pt x="1" y="1"/>
                    </a:cubicBezTo>
                    <a:close/>
                    <a:moveTo>
                      <a:pt x="1964" y="1221"/>
                    </a:moveTo>
                    <a:cubicBezTo>
                      <a:pt x="2576" y="1698"/>
                      <a:pt x="3184" y="2105"/>
                      <a:pt x="3796" y="2647"/>
                    </a:cubicBezTo>
                    <a:cubicBezTo>
                      <a:pt x="4404" y="3119"/>
                      <a:pt x="5016" y="3596"/>
                      <a:pt x="5559" y="4138"/>
                    </a:cubicBezTo>
                    <a:lnTo>
                      <a:pt x="5807" y="4322"/>
                    </a:lnTo>
                    <a:lnTo>
                      <a:pt x="5807" y="4322"/>
                    </a:lnTo>
                    <a:cubicBezTo>
                      <a:pt x="5746" y="4261"/>
                      <a:pt x="5685" y="4200"/>
                      <a:pt x="5624" y="4138"/>
                    </a:cubicBezTo>
                    <a:cubicBezTo>
                      <a:pt x="5082" y="3526"/>
                      <a:pt x="4474" y="3054"/>
                      <a:pt x="3861" y="2577"/>
                    </a:cubicBezTo>
                    <a:cubicBezTo>
                      <a:pt x="3254" y="2105"/>
                      <a:pt x="2641" y="1628"/>
                      <a:pt x="1964" y="1221"/>
                    </a:cubicBezTo>
                    <a:close/>
                    <a:moveTo>
                      <a:pt x="5807" y="4322"/>
                    </a:moveTo>
                    <a:lnTo>
                      <a:pt x="5807" y="4322"/>
                    </a:lnTo>
                    <a:cubicBezTo>
                      <a:pt x="5819" y="4334"/>
                      <a:pt x="5830" y="4346"/>
                      <a:pt x="5842" y="4357"/>
                    </a:cubicBezTo>
                    <a:lnTo>
                      <a:pt x="5842" y="4357"/>
                    </a:lnTo>
                    <a:lnTo>
                      <a:pt x="5830" y="4339"/>
                    </a:lnTo>
                    <a:lnTo>
                      <a:pt x="5807" y="4322"/>
                    </a:lnTo>
                    <a:close/>
                    <a:moveTo>
                      <a:pt x="5842" y="4357"/>
                    </a:moveTo>
                    <a:lnTo>
                      <a:pt x="5965" y="4545"/>
                    </a:lnTo>
                    <a:lnTo>
                      <a:pt x="6372" y="4952"/>
                    </a:lnTo>
                    <a:cubicBezTo>
                      <a:pt x="6492" y="5129"/>
                      <a:pt x="6612" y="5256"/>
                      <a:pt x="6731" y="5376"/>
                    </a:cubicBezTo>
                    <a:lnTo>
                      <a:pt x="6731" y="5376"/>
                    </a:lnTo>
                    <a:cubicBezTo>
                      <a:pt x="6473" y="5011"/>
                      <a:pt x="6162" y="4681"/>
                      <a:pt x="5842" y="4357"/>
                    </a:cubicBezTo>
                    <a:close/>
                    <a:moveTo>
                      <a:pt x="6731" y="5376"/>
                    </a:moveTo>
                    <a:cubicBezTo>
                      <a:pt x="6777" y="5441"/>
                      <a:pt x="6822" y="5507"/>
                      <a:pt x="6864" y="5574"/>
                    </a:cubicBezTo>
                    <a:lnTo>
                      <a:pt x="6864" y="5574"/>
                    </a:lnTo>
                    <a:lnTo>
                      <a:pt x="6779" y="5424"/>
                    </a:lnTo>
                    <a:cubicBezTo>
                      <a:pt x="6763" y="5408"/>
                      <a:pt x="6747" y="5392"/>
                      <a:pt x="6731" y="5376"/>
                    </a:cubicBezTo>
                    <a:close/>
                    <a:moveTo>
                      <a:pt x="6864" y="5574"/>
                    </a:moveTo>
                    <a:lnTo>
                      <a:pt x="7050" y="5901"/>
                    </a:lnTo>
                    <a:cubicBezTo>
                      <a:pt x="6993" y="5788"/>
                      <a:pt x="6931" y="5680"/>
                      <a:pt x="6864" y="557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2" name="Google Shape;392;p33"/>
              <p:cNvSpPr/>
              <p:nvPr/>
            </p:nvSpPr>
            <p:spPr>
              <a:xfrm>
                <a:off x="-4524000" y="866054"/>
                <a:ext cx="2514483" cy="3473582"/>
              </a:xfrm>
              <a:custGeom>
                <a:avLst/>
                <a:gdLst/>
                <a:ahLst/>
                <a:cxnLst/>
                <a:rect l="l" t="t" r="r" b="b"/>
                <a:pathLst>
                  <a:path w="95372" h="131975" extrusionOk="0">
                    <a:moveTo>
                      <a:pt x="34862" y="0"/>
                    </a:moveTo>
                    <a:cubicBezTo>
                      <a:pt x="29928" y="2010"/>
                      <a:pt x="25061" y="4026"/>
                      <a:pt x="20189" y="6103"/>
                    </a:cubicBezTo>
                    <a:cubicBezTo>
                      <a:pt x="17270" y="7334"/>
                      <a:pt x="14414" y="8503"/>
                      <a:pt x="11557" y="9739"/>
                    </a:cubicBezTo>
                    <a:cubicBezTo>
                      <a:pt x="10388" y="10258"/>
                      <a:pt x="10129" y="10129"/>
                      <a:pt x="9931" y="11297"/>
                    </a:cubicBezTo>
                    <a:cubicBezTo>
                      <a:pt x="9672" y="12596"/>
                      <a:pt x="9609" y="14024"/>
                      <a:pt x="9090" y="15255"/>
                    </a:cubicBezTo>
                    <a:cubicBezTo>
                      <a:pt x="7854" y="18179"/>
                      <a:pt x="5257" y="19997"/>
                      <a:pt x="3377" y="22464"/>
                    </a:cubicBezTo>
                    <a:cubicBezTo>
                      <a:pt x="1948" y="24344"/>
                      <a:pt x="1231" y="27201"/>
                      <a:pt x="1559" y="29538"/>
                    </a:cubicBezTo>
                    <a:cubicBezTo>
                      <a:pt x="1689" y="30515"/>
                      <a:pt x="1751" y="31554"/>
                      <a:pt x="1689" y="32525"/>
                    </a:cubicBezTo>
                    <a:cubicBezTo>
                      <a:pt x="1559" y="33501"/>
                      <a:pt x="1102" y="34213"/>
                      <a:pt x="972" y="35122"/>
                    </a:cubicBezTo>
                    <a:cubicBezTo>
                      <a:pt x="842" y="36228"/>
                      <a:pt x="130" y="36940"/>
                      <a:pt x="63" y="38046"/>
                    </a:cubicBezTo>
                    <a:cubicBezTo>
                      <a:pt x="1" y="39215"/>
                      <a:pt x="972" y="40186"/>
                      <a:pt x="1361" y="41292"/>
                    </a:cubicBezTo>
                    <a:cubicBezTo>
                      <a:pt x="1416" y="41551"/>
                      <a:pt x="1802" y="42693"/>
                      <a:pt x="2289" y="42693"/>
                    </a:cubicBezTo>
                    <a:cubicBezTo>
                      <a:pt x="2408" y="42693"/>
                      <a:pt x="2533" y="42626"/>
                      <a:pt x="2660" y="42461"/>
                    </a:cubicBezTo>
                    <a:cubicBezTo>
                      <a:pt x="2727" y="42331"/>
                      <a:pt x="2400" y="41422"/>
                      <a:pt x="2338" y="41225"/>
                    </a:cubicBezTo>
                    <a:cubicBezTo>
                      <a:pt x="2208" y="40446"/>
                      <a:pt x="2270" y="39667"/>
                      <a:pt x="2208" y="38887"/>
                    </a:cubicBezTo>
                    <a:cubicBezTo>
                      <a:pt x="2078" y="37589"/>
                      <a:pt x="1818" y="36358"/>
                      <a:pt x="1948" y="35122"/>
                    </a:cubicBezTo>
                    <a:cubicBezTo>
                      <a:pt x="2078" y="34343"/>
                      <a:pt x="1881" y="32785"/>
                      <a:pt x="2597" y="32265"/>
                    </a:cubicBezTo>
                    <a:cubicBezTo>
                      <a:pt x="2853" y="32095"/>
                      <a:pt x="3049" y="32022"/>
                      <a:pt x="3199" y="32022"/>
                    </a:cubicBezTo>
                    <a:cubicBezTo>
                      <a:pt x="3960" y="32022"/>
                      <a:pt x="3506" y="33908"/>
                      <a:pt x="3506" y="34343"/>
                    </a:cubicBezTo>
                    <a:cubicBezTo>
                      <a:pt x="3506" y="36940"/>
                      <a:pt x="4285" y="39604"/>
                      <a:pt x="4997" y="42004"/>
                    </a:cubicBezTo>
                    <a:cubicBezTo>
                      <a:pt x="5194" y="42523"/>
                      <a:pt x="5387" y="42980"/>
                      <a:pt x="5324" y="43432"/>
                    </a:cubicBezTo>
                    <a:cubicBezTo>
                      <a:pt x="5194" y="44149"/>
                      <a:pt x="4675" y="44731"/>
                      <a:pt x="4608" y="45447"/>
                    </a:cubicBezTo>
                    <a:cubicBezTo>
                      <a:pt x="4608" y="46226"/>
                      <a:pt x="4935" y="46938"/>
                      <a:pt x="5454" y="47457"/>
                    </a:cubicBezTo>
                    <a:cubicBezTo>
                      <a:pt x="6685" y="48823"/>
                      <a:pt x="8633" y="48823"/>
                      <a:pt x="10061" y="49795"/>
                    </a:cubicBezTo>
                    <a:cubicBezTo>
                      <a:pt x="10518" y="50122"/>
                      <a:pt x="10778" y="50901"/>
                      <a:pt x="11230" y="51093"/>
                    </a:cubicBezTo>
                    <a:cubicBezTo>
                      <a:pt x="11330" y="51127"/>
                      <a:pt x="11433" y="51142"/>
                      <a:pt x="11536" y="51142"/>
                    </a:cubicBezTo>
                    <a:cubicBezTo>
                      <a:pt x="12034" y="51142"/>
                      <a:pt x="12543" y="50801"/>
                      <a:pt x="12918" y="50641"/>
                    </a:cubicBezTo>
                    <a:cubicBezTo>
                      <a:pt x="13347" y="50456"/>
                      <a:pt x="14002" y="49986"/>
                      <a:pt x="14510" y="49986"/>
                    </a:cubicBezTo>
                    <a:cubicBezTo>
                      <a:pt x="14542" y="49986"/>
                      <a:pt x="14575" y="49988"/>
                      <a:pt x="14606" y="49992"/>
                    </a:cubicBezTo>
                    <a:cubicBezTo>
                      <a:pt x="15125" y="50054"/>
                      <a:pt x="15452" y="50641"/>
                      <a:pt x="15842" y="50963"/>
                    </a:cubicBezTo>
                    <a:cubicBezTo>
                      <a:pt x="16683" y="51872"/>
                      <a:pt x="17530" y="52781"/>
                      <a:pt x="18631" y="53430"/>
                    </a:cubicBezTo>
                    <a:cubicBezTo>
                      <a:pt x="19218" y="53820"/>
                      <a:pt x="19800" y="54147"/>
                      <a:pt x="20517" y="54277"/>
                    </a:cubicBezTo>
                    <a:cubicBezTo>
                      <a:pt x="20906" y="54339"/>
                      <a:pt x="21228" y="54277"/>
                      <a:pt x="21618" y="54469"/>
                    </a:cubicBezTo>
                    <a:cubicBezTo>
                      <a:pt x="22137" y="54797"/>
                      <a:pt x="22656" y="55576"/>
                      <a:pt x="23176" y="56027"/>
                    </a:cubicBezTo>
                    <a:cubicBezTo>
                      <a:pt x="23565" y="56355"/>
                      <a:pt x="24022" y="56677"/>
                      <a:pt x="24474" y="57004"/>
                    </a:cubicBezTo>
                    <a:cubicBezTo>
                      <a:pt x="24022" y="57326"/>
                      <a:pt x="23695" y="57845"/>
                      <a:pt x="23955" y="58432"/>
                    </a:cubicBezTo>
                    <a:cubicBezTo>
                      <a:pt x="24282" y="59404"/>
                      <a:pt x="25253" y="59014"/>
                      <a:pt x="25903" y="59341"/>
                    </a:cubicBezTo>
                    <a:cubicBezTo>
                      <a:pt x="26619" y="59601"/>
                      <a:pt x="27139" y="60572"/>
                      <a:pt x="27721" y="61029"/>
                    </a:cubicBezTo>
                    <a:cubicBezTo>
                      <a:pt x="28307" y="61419"/>
                      <a:pt x="29087" y="61419"/>
                      <a:pt x="29668" y="61871"/>
                    </a:cubicBezTo>
                    <a:cubicBezTo>
                      <a:pt x="30058" y="62260"/>
                      <a:pt x="29928" y="63237"/>
                      <a:pt x="30385" y="63367"/>
                    </a:cubicBezTo>
                    <a:cubicBezTo>
                      <a:pt x="30400" y="63370"/>
                      <a:pt x="30415" y="63372"/>
                      <a:pt x="30433" y="63372"/>
                    </a:cubicBezTo>
                    <a:cubicBezTo>
                      <a:pt x="30722" y="63372"/>
                      <a:pt x="31356" y="62895"/>
                      <a:pt x="31356" y="62650"/>
                    </a:cubicBezTo>
                    <a:cubicBezTo>
                      <a:pt x="31486" y="62328"/>
                      <a:pt x="31034" y="62068"/>
                      <a:pt x="31226" y="61808"/>
                    </a:cubicBezTo>
                    <a:cubicBezTo>
                      <a:pt x="31424" y="61481"/>
                      <a:pt x="32463" y="61029"/>
                      <a:pt x="32852" y="60899"/>
                    </a:cubicBezTo>
                    <a:cubicBezTo>
                      <a:pt x="33190" y="60771"/>
                      <a:pt x="33198" y="60671"/>
                      <a:pt x="33270" y="60671"/>
                    </a:cubicBezTo>
                    <a:cubicBezTo>
                      <a:pt x="33308" y="60671"/>
                      <a:pt x="33365" y="60700"/>
                      <a:pt x="33501" y="60770"/>
                    </a:cubicBezTo>
                    <a:cubicBezTo>
                      <a:pt x="33823" y="60962"/>
                      <a:pt x="34473" y="61938"/>
                      <a:pt x="34670" y="62328"/>
                    </a:cubicBezTo>
                    <a:cubicBezTo>
                      <a:pt x="35060" y="63237"/>
                      <a:pt x="34670" y="64535"/>
                      <a:pt x="34670" y="65574"/>
                    </a:cubicBezTo>
                    <a:cubicBezTo>
                      <a:pt x="34602" y="67132"/>
                      <a:pt x="35060" y="69142"/>
                      <a:pt x="33501" y="70249"/>
                    </a:cubicBezTo>
                    <a:cubicBezTo>
                      <a:pt x="32525" y="70898"/>
                      <a:pt x="30515" y="71869"/>
                      <a:pt x="30125" y="73168"/>
                    </a:cubicBezTo>
                    <a:cubicBezTo>
                      <a:pt x="29928" y="73947"/>
                      <a:pt x="30125" y="75245"/>
                      <a:pt x="30447" y="75962"/>
                    </a:cubicBezTo>
                    <a:cubicBezTo>
                      <a:pt x="30645" y="76414"/>
                      <a:pt x="30967" y="76673"/>
                      <a:pt x="30904" y="77260"/>
                    </a:cubicBezTo>
                    <a:cubicBezTo>
                      <a:pt x="30775" y="78169"/>
                      <a:pt x="29668" y="78559"/>
                      <a:pt x="29409" y="79338"/>
                    </a:cubicBezTo>
                    <a:cubicBezTo>
                      <a:pt x="29216" y="80050"/>
                      <a:pt x="29798" y="80377"/>
                      <a:pt x="30255" y="80829"/>
                    </a:cubicBezTo>
                    <a:cubicBezTo>
                      <a:pt x="31616" y="82065"/>
                      <a:pt x="32982" y="83166"/>
                      <a:pt x="33891" y="84792"/>
                    </a:cubicBezTo>
                    <a:cubicBezTo>
                      <a:pt x="34732" y="86282"/>
                      <a:pt x="35709" y="87908"/>
                      <a:pt x="36291" y="89528"/>
                    </a:cubicBezTo>
                    <a:cubicBezTo>
                      <a:pt x="37459" y="92842"/>
                      <a:pt x="40965" y="93813"/>
                      <a:pt x="43822" y="95372"/>
                    </a:cubicBezTo>
                    <a:cubicBezTo>
                      <a:pt x="46808" y="97060"/>
                      <a:pt x="45250" y="101153"/>
                      <a:pt x="44538" y="103812"/>
                    </a:cubicBezTo>
                    <a:cubicBezTo>
                      <a:pt x="43630" y="107385"/>
                      <a:pt x="43822" y="111281"/>
                      <a:pt x="43692" y="114917"/>
                    </a:cubicBezTo>
                    <a:cubicBezTo>
                      <a:pt x="43562" y="117836"/>
                      <a:pt x="42850" y="120630"/>
                      <a:pt x="42331" y="123487"/>
                    </a:cubicBezTo>
                    <a:cubicBezTo>
                      <a:pt x="42473" y="123534"/>
                      <a:pt x="42584" y="123555"/>
                      <a:pt x="42674" y="123555"/>
                    </a:cubicBezTo>
                    <a:cubicBezTo>
                      <a:pt x="43078" y="123555"/>
                      <a:pt x="43039" y="123120"/>
                      <a:pt x="43302" y="122640"/>
                    </a:cubicBezTo>
                    <a:cubicBezTo>
                      <a:pt x="43461" y="122284"/>
                      <a:pt x="43766" y="121926"/>
                      <a:pt x="44009" y="121926"/>
                    </a:cubicBezTo>
                    <a:cubicBezTo>
                      <a:pt x="44162" y="121926"/>
                      <a:pt x="44291" y="122069"/>
                      <a:pt x="44341" y="122448"/>
                    </a:cubicBezTo>
                    <a:cubicBezTo>
                      <a:pt x="44471" y="123097"/>
                      <a:pt x="43759" y="124136"/>
                      <a:pt x="43432" y="124655"/>
                    </a:cubicBezTo>
                    <a:cubicBezTo>
                      <a:pt x="43132" y="125174"/>
                      <a:pt x="43058" y="125375"/>
                      <a:pt x="42795" y="125375"/>
                    </a:cubicBezTo>
                    <a:cubicBezTo>
                      <a:pt x="42663" y="125375"/>
                      <a:pt x="42483" y="125324"/>
                      <a:pt x="42201" y="125237"/>
                    </a:cubicBezTo>
                    <a:lnTo>
                      <a:pt x="42201" y="125237"/>
                    </a:lnTo>
                    <a:cubicBezTo>
                      <a:pt x="42393" y="125694"/>
                      <a:pt x="42591" y="126213"/>
                      <a:pt x="42591" y="126665"/>
                    </a:cubicBezTo>
                    <a:cubicBezTo>
                      <a:pt x="42653" y="127314"/>
                      <a:pt x="42461" y="127185"/>
                      <a:pt x="42201" y="127704"/>
                    </a:cubicBezTo>
                    <a:cubicBezTo>
                      <a:pt x="41682" y="128680"/>
                      <a:pt x="42264" y="129003"/>
                      <a:pt x="43043" y="129522"/>
                    </a:cubicBezTo>
                    <a:cubicBezTo>
                      <a:pt x="43562" y="129911"/>
                      <a:pt x="44019" y="130369"/>
                      <a:pt x="44538" y="130561"/>
                    </a:cubicBezTo>
                    <a:cubicBezTo>
                      <a:pt x="45707" y="131018"/>
                      <a:pt x="47068" y="130561"/>
                      <a:pt x="48107" y="131080"/>
                    </a:cubicBezTo>
                    <a:cubicBezTo>
                      <a:pt x="48744" y="131401"/>
                      <a:pt x="49799" y="131975"/>
                      <a:pt x="50707" y="131975"/>
                    </a:cubicBezTo>
                    <a:cubicBezTo>
                      <a:pt x="51093" y="131975"/>
                      <a:pt x="51453" y="131871"/>
                      <a:pt x="51742" y="131599"/>
                    </a:cubicBezTo>
                    <a:cubicBezTo>
                      <a:pt x="50771" y="131148"/>
                      <a:pt x="49016" y="130431"/>
                      <a:pt x="48434" y="129522"/>
                    </a:cubicBezTo>
                    <a:cubicBezTo>
                      <a:pt x="47977" y="128680"/>
                      <a:pt x="48756" y="128613"/>
                      <a:pt x="49405" y="128161"/>
                    </a:cubicBezTo>
                    <a:cubicBezTo>
                      <a:pt x="49732" y="127964"/>
                      <a:pt x="51742" y="126863"/>
                      <a:pt x="51613" y="126406"/>
                    </a:cubicBezTo>
                    <a:cubicBezTo>
                      <a:pt x="51483" y="126084"/>
                      <a:pt x="50252" y="126016"/>
                      <a:pt x="49992" y="125694"/>
                    </a:cubicBezTo>
                    <a:cubicBezTo>
                      <a:pt x="49405" y="124915"/>
                      <a:pt x="50444" y="124068"/>
                      <a:pt x="51161" y="124006"/>
                    </a:cubicBezTo>
                    <a:cubicBezTo>
                      <a:pt x="52262" y="123809"/>
                      <a:pt x="52522" y="124328"/>
                      <a:pt x="52979" y="122900"/>
                    </a:cubicBezTo>
                    <a:cubicBezTo>
                      <a:pt x="53171" y="122250"/>
                      <a:pt x="53301" y="121279"/>
                      <a:pt x="52911" y="120630"/>
                    </a:cubicBezTo>
                    <a:cubicBezTo>
                      <a:pt x="53560" y="120500"/>
                      <a:pt x="54729" y="120500"/>
                      <a:pt x="55316" y="120173"/>
                    </a:cubicBezTo>
                    <a:cubicBezTo>
                      <a:pt x="55898" y="119783"/>
                      <a:pt x="55638" y="119072"/>
                      <a:pt x="55508" y="118422"/>
                    </a:cubicBezTo>
                    <a:lnTo>
                      <a:pt x="55508" y="118422"/>
                    </a:lnTo>
                    <a:cubicBezTo>
                      <a:pt x="56521" y="119111"/>
                      <a:pt x="57926" y="119769"/>
                      <a:pt x="59259" y="119769"/>
                    </a:cubicBezTo>
                    <a:cubicBezTo>
                      <a:pt x="59806" y="119769"/>
                      <a:pt x="60341" y="119658"/>
                      <a:pt x="60832" y="119394"/>
                    </a:cubicBezTo>
                    <a:cubicBezTo>
                      <a:pt x="61938" y="118682"/>
                      <a:pt x="63818" y="115566"/>
                      <a:pt x="61678" y="114979"/>
                    </a:cubicBezTo>
                    <a:cubicBezTo>
                      <a:pt x="65314" y="114459"/>
                      <a:pt x="68431" y="112969"/>
                      <a:pt x="71350" y="110694"/>
                    </a:cubicBezTo>
                    <a:cubicBezTo>
                      <a:pt x="72845" y="109593"/>
                      <a:pt x="73038" y="108357"/>
                      <a:pt x="73754" y="106798"/>
                    </a:cubicBezTo>
                    <a:cubicBezTo>
                      <a:pt x="74533" y="104918"/>
                      <a:pt x="75962" y="103879"/>
                      <a:pt x="77842" y="103230"/>
                    </a:cubicBezTo>
                    <a:cubicBezTo>
                      <a:pt x="81867" y="101802"/>
                      <a:pt x="85441" y="100893"/>
                      <a:pt x="87191" y="96608"/>
                    </a:cubicBezTo>
                    <a:cubicBezTo>
                      <a:pt x="88168" y="94271"/>
                      <a:pt x="88879" y="91866"/>
                      <a:pt x="89918" y="89528"/>
                    </a:cubicBezTo>
                    <a:cubicBezTo>
                      <a:pt x="90827" y="87518"/>
                      <a:pt x="92193" y="86152"/>
                      <a:pt x="93491" y="84402"/>
                    </a:cubicBezTo>
                    <a:cubicBezTo>
                      <a:pt x="94333" y="83296"/>
                      <a:pt x="95372" y="81608"/>
                      <a:pt x="94920" y="80179"/>
                    </a:cubicBezTo>
                    <a:cubicBezTo>
                      <a:pt x="94400" y="78429"/>
                      <a:pt x="92193" y="78429"/>
                      <a:pt x="90697" y="78102"/>
                    </a:cubicBezTo>
                    <a:cubicBezTo>
                      <a:pt x="86999" y="77323"/>
                      <a:pt x="83233" y="76222"/>
                      <a:pt x="79660" y="74856"/>
                    </a:cubicBezTo>
                    <a:cubicBezTo>
                      <a:pt x="78689" y="74466"/>
                      <a:pt x="77650" y="74076"/>
                      <a:pt x="76673" y="73625"/>
                    </a:cubicBezTo>
                    <a:cubicBezTo>
                      <a:pt x="74985" y="72845"/>
                      <a:pt x="73947" y="71417"/>
                      <a:pt x="73167" y="69791"/>
                    </a:cubicBezTo>
                    <a:cubicBezTo>
                      <a:pt x="71609" y="66675"/>
                      <a:pt x="70051" y="64208"/>
                      <a:pt x="66285" y="63818"/>
                    </a:cubicBezTo>
                    <a:cubicBezTo>
                      <a:pt x="64016" y="63626"/>
                      <a:pt x="61808" y="63756"/>
                      <a:pt x="59861" y="62390"/>
                    </a:cubicBezTo>
                    <a:cubicBezTo>
                      <a:pt x="58822" y="61678"/>
                      <a:pt x="58173" y="60572"/>
                      <a:pt x="57196" y="59793"/>
                    </a:cubicBezTo>
                    <a:cubicBezTo>
                      <a:pt x="55316" y="58173"/>
                      <a:pt x="52459" y="58822"/>
                      <a:pt x="50252" y="58105"/>
                    </a:cubicBezTo>
                    <a:cubicBezTo>
                      <a:pt x="49117" y="57747"/>
                      <a:pt x="47929" y="57118"/>
                      <a:pt x="46737" y="57118"/>
                    </a:cubicBezTo>
                    <a:cubicBezTo>
                      <a:pt x="46631" y="57118"/>
                      <a:pt x="46525" y="57123"/>
                      <a:pt x="46419" y="57134"/>
                    </a:cubicBezTo>
                    <a:cubicBezTo>
                      <a:pt x="45510" y="57264"/>
                      <a:pt x="44471" y="57716"/>
                      <a:pt x="43692" y="58105"/>
                    </a:cubicBezTo>
                    <a:cubicBezTo>
                      <a:pt x="44019" y="58624"/>
                      <a:pt x="44798" y="59793"/>
                      <a:pt x="44211" y="60312"/>
                    </a:cubicBezTo>
                    <a:cubicBezTo>
                      <a:pt x="44001" y="60512"/>
                      <a:pt x="43830" y="60595"/>
                      <a:pt x="43692" y="60595"/>
                    </a:cubicBezTo>
                    <a:cubicBezTo>
                      <a:pt x="43065" y="60595"/>
                      <a:pt x="43110" y="58869"/>
                      <a:pt x="43110" y="58495"/>
                    </a:cubicBezTo>
                    <a:cubicBezTo>
                      <a:pt x="43110" y="57456"/>
                      <a:pt x="42523" y="57004"/>
                      <a:pt x="42980" y="55965"/>
                    </a:cubicBezTo>
                    <a:cubicBezTo>
                      <a:pt x="43043" y="55768"/>
                      <a:pt x="43500" y="55186"/>
                      <a:pt x="43370" y="54989"/>
                    </a:cubicBezTo>
                    <a:cubicBezTo>
                      <a:pt x="43331" y="54941"/>
                      <a:pt x="43276" y="54920"/>
                      <a:pt x="43208" y="54920"/>
                    </a:cubicBezTo>
                    <a:cubicBezTo>
                      <a:pt x="42821" y="54920"/>
                      <a:pt x="42042" y="55604"/>
                      <a:pt x="41874" y="55768"/>
                    </a:cubicBezTo>
                    <a:cubicBezTo>
                      <a:pt x="41422" y="56225"/>
                      <a:pt x="41095" y="56807"/>
                      <a:pt x="40446" y="57066"/>
                    </a:cubicBezTo>
                    <a:cubicBezTo>
                      <a:pt x="39864" y="57326"/>
                      <a:pt x="39604" y="57196"/>
                      <a:pt x="39215" y="57653"/>
                    </a:cubicBezTo>
                    <a:cubicBezTo>
                      <a:pt x="38368" y="58495"/>
                      <a:pt x="37979" y="59793"/>
                      <a:pt x="37397" y="60770"/>
                    </a:cubicBezTo>
                    <a:cubicBezTo>
                      <a:pt x="37103" y="61255"/>
                      <a:pt x="36892" y="61482"/>
                      <a:pt x="36672" y="61482"/>
                    </a:cubicBezTo>
                    <a:cubicBezTo>
                      <a:pt x="36453" y="61482"/>
                      <a:pt x="36226" y="61255"/>
                      <a:pt x="35901" y="60832"/>
                    </a:cubicBezTo>
                    <a:cubicBezTo>
                      <a:pt x="35281" y="60152"/>
                      <a:pt x="34542" y="58876"/>
                      <a:pt x="33459" y="58876"/>
                    </a:cubicBezTo>
                    <a:cubicBezTo>
                      <a:pt x="33408" y="58876"/>
                      <a:pt x="33356" y="58878"/>
                      <a:pt x="33304" y="58884"/>
                    </a:cubicBezTo>
                    <a:cubicBezTo>
                      <a:pt x="32463" y="59014"/>
                      <a:pt x="31616" y="59663"/>
                      <a:pt x="30645" y="59793"/>
                    </a:cubicBezTo>
                    <a:cubicBezTo>
                      <a:pt x="30556" y="59799"/>
                      <a:pt x="30468" y="59802"/>
                      <a:pt x="30380" y="59802"/>
                    </a:cubicBezTo>
                    <a:cubicBezTo>
                      <a:pt x="29431" y="59802"/>
                      <a:pt x="28501" y="59467"/>
                      <a:pt x="27788" y="58754"/>
                    </a:cubicBezTo>
                    <a:cubicBezTo>
                      <a:pt x="26619" y="57393"/>
                      <a:pt x="26552" y="55835"/>
                      <a:pt x="26879" y="54210"/>
                    </a:cubicBezTo>
                    <a:cubicBezTo>
                      <a:pt x="27071" y="53368"/>
                      <a:pt x="27528" y="51810"/>
                      <a:pt x="26941" y="51031"/>
                    </a:cubicBezTo>
                    <a:cubicBezTo>
                      <a:pt x="26690" y="50672"/>
                      <a:pt x="26117" y="50561"/>
                      <a:pt x="25418" y="50561"/>
                    </a:cubicBezTo>
                    <a:cubicBezTo>
                      <a:pt x="24289" y="50561"/>
                      <a:pt x="22832" y="50851"/>
                      <a:pt x="21884" y="50851"/>
                    </a:cubicBezTo>
                    <a:cubicBezTo>
                      <a:pt x="21298" y="50851"/>
                      <a:pt x="20906" y="50741"/>
                      <a:pt x="20906" y="50382"/>
                    </a:cubicBezTo>
                    <a:cubicBezTo>
                      <a:pt x="20906" y="49925"/>
                      <a:pt x="21685" y="49343"/>
                      <a:pt x="21877" y="48953"/>
                    </a:cubicBezTo>
                    <a:cubicBezTo>
                      <a:pt x="22267" y="48237"/>
                      <a:pt x="22267" y="47395"/>
                      <a:pt x="22397" y="46549"/>
                    </a:cubicBezTo>
                    <a:cubicBezTo>
                      <a:pt x="22527" y="45899"/>
                      <a:pt x="22594" y="45250"/>
                      <a:pt x="22984" y="44668"/>
                    </a:cubicBezTo>
                    <a:cubicBezTo>
                      <a:pt x="23243" y="44341"/>
                      <a:pt x="24412" y="43630"/>
                      <a:pt x="24085" y="43370"/>
                    </a:cubicBezTo>
                    <a:cubicBezTo>
                      <a:pt x="23984" y="43243"/>
                      <a:pt x="23739" y="43205"/>
                      <a:pt x="23453" y="43205"/>
                    </a:cubicBezTo>
                    <a:cubicBezTo>
                      <a:pt x="22999" y="43205"/>
                      <a:pt x="22444" y="43302"/>
                      <a:pt x="22205" y="43302"/>
                    </a:cubicBezTo>
                    <a:cubicBezTo>
                      <a:pt x="21296" y="43370"/>
                      <a:pt x="20776" y="43562"/>
                      <a:pt x="20127" y="44211"/>
                    </a:cubicBezTo>
                    <a:cubicBezTo>
                      <a:pt x="19670" y="44731"/>
                      <a:pt x="19280" y="45318"/>
                      <a:pt x="18761" y="45837"/>
                    </a:cubicBezTo>
                    <a:cubicBezTo>
                      <a:pt x="18179" y="46486"/>
                      <a:pt x="17530" y="46746"/>
                      <a:pt x="16683" y="47068"/>
                    </a:cubicBezTo>
                    <a:cubicBezTo>
                      <a:pt x="16228" y="47245"/>
                      <a:pt x="15847" y="47421"/>
                      <a:pt x="15490" y="47421"/>
                    </a:cubicBezTo>
                    <a:cubicBezTo>
                      <a:pt x="15188" y="47421"/>
                      <a:pt x="14903" y="47295"/>
                      <a:pt x="14606" y="46938"/>
                    </a:cubicBezTo>
                    <a:cubicBezTo>
                      <a:pt x="13635" y="45707"/>
                      <a:pt x="12596" y="44081"/>
                      <a:pt x="12336" y="42461"/>
                    </a:cubicBezTo>
                    <a:cubicBezTo>
                      <a:pt x="12076" y="40965"/>
                      <a:pt x="12918" y="40253"/>
                      <a:pt x="13437" y="39017"/>
                    </a:cubicBezTo>
                    <a:cubicBezTo>
                      <a:pt x="14024" y="37849"/>
                      <a:pt x="14284" y="36290"/>
                      <a:pt x="15063" y="35319"/>
                    </a:cubicBezTo>
                    <a:cubicBezTo>
                      <a:pt x="15515" y="34800"/>
                      <a:pt x="16034" y="34602"/>
                      <a:pt x="16621" y="34343"/>
                    </a:cubicBezTo>
                    <a:cubicBezTo>
                      <a:pt x="17270" y="34083"/>
                      <a:pt x="17920" y="33501"/>
                      <a:pt x="18569" y="33304"/>
                    </a:cubicBezTo>
                    <a:cubicBezTo>
                      <a:pt x="18694" y="33260"/>
                      <a:pt x="18819" y="33240"/>
                      <a:pt x="18942" y="33240"/>
                    </a:cubicBezTo>
                    <a:cubicBezTo>
                      <a:pt x="19715" y="33240"/>
                      <a:pt x="20459" y="33984"/>
                      <a:pt x="21198" y="33984"/>
                    </a:cubicBezTo>
                    <a:cubicBezTo>
                      <a:pt x="21381" y="33984"/>
                      <a:pt x="21564" y="33938"/>
                      <a:pt x="21748" y="33823"/>
                    </a:cubicBezTo>
                    <a:cubicBezTo>
                      <a:pt x="22786" y="33242"/>
                      <a:pt x="22594" y="32135"/>
                      <a:pt x="24152" y="32135"/>
                    </a:cubicBezTo>
                    <a:cubicBezTo>
                      <a:pt x="25581" y="32135"/>
                      <a:pt x="26812" y="32914"/>
                      <a:pt x="28240" y="32914"/>
                    </a:cubicBezTo>
                    <a:cubicBezTo>
                      <a:pt x="29279" y="32914"/>
                      <a:pt x="31226" y="33044"/>
                      <a:pt x="30707" y="34473"/>
                    </a:cubicBezTo>
                    <a:cubicBezTo>
                      <a:pt x="30515" y="34992"/>
                      <a:pt x="30255" y="35059"/>
                      <a:pt x="30447" y="35709"/>
                    </a:cubicBezTo>
                    <a:cubicBezTo>
                      <a:pt x="30577" y="36228"/>
                      <a:pt x="31034" y="36940"/>
                      <a:pt x="31356" y="37397"/>
                    </a:cubicBezTo>
                    <a:cubicBezTo>
                      <a:pt x="31684" y="37872"/>
                      <a:pt x="32053" y="38116"/>
                      <a:pt x="32381" y="38116"/>
                    </a:cubicBezTo>
                    <a:cubicBezTo>
                      <a:pt x="32769" y="38116"/>
                      <a:pt x="33101" y="37774"/>
                      <a:pt x="33242" y="37070"/>
                    </a:cubicBezTo>
                    <a:cubicBezTo>
                      <a:pt x="33631" y="35189"/>
                      <a:pt x="32265" y="33434"/>
                      <a:pt x="32463" y="31616"/>
                    </a:cubicBezTo>
                    <a:cubicBezTo>
                      <a:pt x="32525" y="30774"/>
                      <a:pt x="33372" y="30058"/>
                      <a:pt x="33891" y="29476"/>
                    </a:cubicBezTo>
                    <a:cubicBezTo>
                      <a:pt x="35122" y="28307"/>
                      <a:pt x="36291" y="27850"/>
                      <a:pt x="37916" y="27720"/>
                    </a:cubicBezTo>
                    <a:cubicBezTo>
                      <a:pt x="39017" y="27591"/>
                      <a:pt x="40253" y="27071"/>
                      <a:pt x="40576" y="25903"/>
                    </a:cubicBezTo>
                    <a:cubicBezTo>
                      <a:pt x="40835" y="25123"/>
                      <a:pt x="39734" y="23633"/>
                      <a:pt x="40446" y="23176"/>
                    </a:cubicBezTo>
                    <a:cubicBezTo>
                      <a:pt x="40517" y="23140"/>
                      <a:pt x="40602" y="23129"/>
                      <a:pt x="40696" y="23129"/>
                    </a:cubicBezTo>
                    <a:cubicBezTo>
                      <a:pt x="40851" y="23129"/>
                      <a:pt x="41029" y="23160"/>
                      <a:pt x="41197" y="23160"/>
                    </a:cubicBezTo>
                    <a:cubicBezTo>
                      <a:pt x="41299" y="23160"/>
                      <a:pt x="41397" y="23149"/>
                      <a:pt x="41484" y="23113"/>
                    </a:cubicBezTo>
                    <a:cubicBezTo>
                      <a:pt x="42331" y="22786"/>
                      <a:pt x="42721" y="21618"/>
                      <a:pt x="43302" y="21036"/>
                    </a:cubicBezTo>
                    <a:cubicBezTo>
                      <a:pt x="43562" y="20838"/>
                      <a:pt x="43562" y="20709"/>
                      <a:pt x="43759" y="20646"/>
                    </a:cubicBezTo>
                    <a:cubicBezTo>
                      <a:pt x="43795" y="20641"/>
                      <a:pt x="43833" y="20638"/>
                      <a:pt x="43874" y="20638"/>
                    </a:cubicBezTo>
                    <a:cubicBezTo>
                      <a:pt x="44343" y="20638"/>
                      <a:pt x="45094" y="20974"/>
                      <a:pt x="45510" y="21036"/>
                    </a:cubicBezTo>
                    <a:cubicBezTo>
                      <a:pt x="45655" y="21036"/>
                      <a:pt x="45815" y="21041"/>
                      <a:pt x="45981" y="21041"/>
                    </a:cubicBezTo>
                    <a:cubicBezTo>
                      <a:pt x="46409" y="21041"/>
                      <a:pt x="46872" y="21008"/>
                      <a:pt x="47198" y="20776"/>
                    </a:cubicBezTo>
                    <a:cubicBezTo>
                      <a:pt x="47847" y="20319"/>
                      <a:pt x="47525" y="20059"/>
                      <a:pt x="47457" y="19540"/>
                    </a:cubicBezTo>
                    <a:cubicBezTo>
                      <a:pt x="47265" y="18179"/>
                      <a:pt x="49343" y="17790"/>
                      <a:pt x="50444" y="17530"/>
                    </a:cubicBezTo>
                    <a:cubicBezTo>
                      <a:pt x="50901" y="17400"/>
                      <a:pt x="51353" y="17333"/>
                      <a:pt x="51810" y="17270"/>
                    </a:cubicBezTo>
                    <a:cubicBezTo>
                      <a:pt x="52100" y="17212"/>
                      <a:pt x="52287" y="17154"/>
                      <a:pt x="52393" y="17154"/>
                    </a:cubicBezTo>
                    <a:cubicBezTo>
                      <a:pt x="52523" y="17154"/>
                      <a:pt x="52531" y="17243"/>
                      <a:pt x="52459" y="17530"/>
                    </a:cubicBezTo>
                    <a:cubicBezTo>
                      <a:pt x="52392" y="17790"/>
                      <a:pt x="51810" y="18049"/>
                      <a:pt x="52002" y="18439"/>
                    </a:cubicBezTo>
                    <a:cubicBezTo>
                      <a:pt x="52077" y="18635"/>
                      <a:pt x="52215" y="18701"/>
                      <a:pt x="52377" y="18701"/>
                    </a:cubicBezTo>
                    <a:cubicBezTo>
                      <a:pt x="52643" y="18701"/>
                      <a:pt x="52970" y="18520"/>
                      <a:pt x="53171" y="18439"/>
                    </a:cubicBezTo>
                    <a:cubicBezTo>
                      <a:pt x="53690" y="18112"/>
                      <a:pt x="54147" y="17722"/>
                      <a:pt x="54667" y="17462"/>
                    </a:cubicBezTo>
                    <a:cubicBezTo>
                      <a:pt x="54859" y="17333"/>
                      <a:pt x="56225" y="17203"/>
                      <a:pt x="56225" y="17203"/>
                    </a:cubicBezTo>
                    <a:cubicBezTo>
                      <a:pt x="56417" y="16943"/>
                      <a:pt x="52459" y="15255"/>
                      <a:pt x="52200" y="15063"/>
                    </a:cubicBezTo>
                    <a:cubicBezTo>
                      <a:pt x="50641" y="13764"/>
                      <a:pt x="54277" y="14024"/>
                      <a:pt x="53238" y="13177"/>
                    </a:cubicBezTo>
                    <a:cubicBezTo>
                      <a:pt x="53114" y="13084"/>
                      <a:pt x="52914" y="13047"/>
                      <a:pt x="52676" y="13047"/>
                    </a:cubicBezTo>
                    <a:cubicBezTo>
                      <a:pt x="51922" y="13047"/>
                      <a:pt x="50776" y="13421"/>
                      <a:pt x="50382" y="13567"/>
                    </a:cubicBezTo>
                    <a:cubicBezTo>
                      <a:pt x="50151" y="13627"/>
                      <a:pt x="48691" y="14248"/>
                      <a:pt x="48229" y="14248"/>
                    </a:cubicBezTo>
                    <a:cubicBezTo>
                      <a:pt x="48171" y="14248"/>
                      <a:pt x="48129" y="14238"/>
                      <a:pt x="48107" y="14216"/>
                    </a:cubicBezTo>
                    <a:cubicBezTo>
                      <a:pt x="47847" y="13894"/>
                      <a:pt x="49795" y="12658"/>
                      <a:pt x="50122" y="12528"/>
                    </a:cubicBezTo>
                    <a:cubicBezTo>
                      <a:pt x="50845" y="12207"/>
                      <a:pt x="51542" y="12084"/>
                      <a:pt x="52261" y="12084"/>
                    </a:cubicBezTo>
                    <a:cubicBezTo>
                      <a:pt x="52705" y="12084"/>
                      <a:pt x="53156" y="12131"/>
                      <a:pt x="53628" y="12206"/>
                    </a:cubicBezTo>
                    <a:cubicBezTo>
                      <a:pt x="54160" y="12295"/>
                      <a:pt x="54842" y="12505"/>
                      <a:pt x="55450" y="12505"/>
                    </a:cubicBezTo>
                    <a:cubicBezTo>
                      <a:pt x="55732" y="12505"/>
                      <a:pt x="55998" y="12459"/>
                      <a:pt x="56225" y="12336"/>
                    </a:cubicBezTo>
                    <a:cubicBezTo>
                      <a:pt x="56936" y="12009"/>
                      <a:pt x="57196" y="11100"/>
                      <a:pt x="57913" y="10710"/>
                    </a:cubicBezTo>
                    <a:cubicBezTo>
                      <a:pt x="58562" y="10321"/>
                      <a:pt x="60183" y="10710"/>
                      <a:pt x="60510" y="9999"/>
                    </a:cubicBezTo>
                    <a:cubicBezTo>
                      <a:pt x="60832" y="9282"/>
                      <a:pt x="59793" y="8503"/>
                      <a:pt x="59274" y="8311"/>
                    </a:cubicBezTo>
                    <a:cubicBezTo>
                      <a:pt x="58432" y="7983"/>
                      <a:pt x="57456" y="7983"/>
                      <a:pt x="56547" y="7983"/>
                    </a:cubicBezTo>
                    <a:cubicBezTo>
                      <a:pt x="56321" y="7983"/>
                      <a:pt x="56078" y="8016"/>
                      <a:pt x="55859" y="8016"/>
                    </a:cubicBezTo>
                    <a:cubicBezTo>
                      <a:pt x="55641" y="8016"/>
                      <a:pt x="55446" y="7983"/>
                      <a:pt x="55316" y="7854"/>
                    </a:cubicBezTo>
                    <a:cubicBezTo>
                      <a:pt x="54859" y="7402"/>
                      <a:pt x="54989" y="6363"/>
                      <a:pt x="54469" y="5844"/>
                    </a:cubicBezTo>
                    <a:cubicBezTo>
                      <a:pt x="54201" y="5519"/>
                      <a:pt x="53614" y="5147"/>
                      <a:pt x="53086" y="5147"/>
                    </a:cubicBezTo>
                    <a:cubicBezTo>
                      <a:pt x="52981" y="5147"/>
                      <a:pt x="52879" y="5161"/>
                      <a:pt x="52781" y="5194"/>
                    </a:cubicBezTo>
                    <a:cubicBezTo>
                      <a:pt x="52200" y="5454"/>
                      <a:pt x="51872" y="6295"/>
                      <a:pt x="51161" y="6363"/>
                    </a:cubicBezTo>
                    <a:cubicBezTo>
                      <a:pt x="51107" y="6373"/>
                      <a:pt x="51053" y="6377"/>
                      <a:pt x="50998" y="6377"/>
                    </a:cubicBezTo>
                    <a:cubicBezTo>
                      <a:pt x="50329" y="6377"/>
                      <a:pt x="49631" y="5675"/>
                      <a:pt x="49213" y="5194"/>
                    </a:cubicBezTo>
                    <a:cubicBezTo>
                      <a:pt x="49016" y="4997"/>
                      <a:pt x="48953" y="4805"/>
                      <a:pt x="48694" y="4607"/>
                    </a:cubicBezTo>
                    <a:cubicBezTo>
                      <a:pt x="47915" y="4026"/>
                      <a:pt x="46616" y="4415"/>
                      <a:pt x="45707" y="4026"/>
                    </a:cubicBezTo>
                    <a:cubicBezTo>
                      <a:pt x="45348" y="3905"/>
                      <a:pt x="45208" y="3786"/>
                      <a:pt x="45035" y="3786"/>
                    </a:cubicBezTo>
                    <a:cubicBezTo>
                      <a:pt x="44925" y="3786"/>
                      <a:pt x="44802" y="3833"/>
                      <a:pt x="44601" y="3958"/>
                    </a:cubicBezTo>
                    <a:cubicBezTo>
                      <a:pt x="44211" y="4155"/>
                      <a:pt x="43370" y="5064"/>
                      <a:pt x="43172" y="5454"/>
                    </a:cubicBezTo>
                    <a:cubicBezTo>
                      <a:pt x="42913" y="6036"/>
                      <a:pt x="43562" y="6233"/>
                      <a:pt x="43822" y="6882"/>
                    </a:cubicBezTo>
                    <a:cubicBezTo>
                      <a:pt x="43952" y="7204"/>
                      <a:pt x="44081" y="7594"/>
                      <a:pt x="43759" y="7921"/>
                    </a:cubicBezTo>
                    <a:cubicBezTo>
                      <a:pt x="43646" y="8032"/>
                      <a:pt x="43557" y="8067"/>
                      <a:pt x="43475" y="8067"/>
                    </a:cubicBezTo>
                    <a:cubicBezTo>
                      <a:pt x="43342" y="8067"/>
                      <a:pt x="43228" y="7975"/>
                      <a:pt x="43065" y="7975"/>
                    </a:cubicBezTo>
                    <a:cubicBezTo>
                      <a:pt x="43038" y="7975"/>
                      <a:pt x="43010" y="7978"/>
                      <a:pt x="42980" y="7983"/>
                    </a:cubicBezTo>
                    <a:cubicBezTo>
                      <a:pt x="42393" y="8051"/>
                      <a:pt x="41552" y="8181"/>
                      <a:pt x="41095" y="8570"/>
                    </a:cubicBezTo>
                    <a:cubicBezTo>
                      <a:pt x="40705" y="8892"/>
                      <a:pt x="40773" y="8892"/>
                      <a:pt x="40705" y="9542"/>
                    </a:cubicBezTo>
                    <a:cubicBezTo>
                      <a:pt x="40586" y="10138"/>
                      <a:pt x="40414" y="12657"/>
                      <a:pt x="39528" y="12657"/>
                    </a:cubicBezTo>
                    <a:cubicBezTo>
                      <a:pt x="39450" y="12657"/>
                      <a:pt x="39366" y="12638"/>
                      <a:pt x="39277" y="12596"/>
                    </a:cubicBezTo>
                    <a:cubicBezTo>
                      <a:pt x="38758" y="12336"/>
                      <a:pt x="38758" y="10970"/>
                      <a:pt x="38758" y="10518"/>
                    </a:cubicBezTo>
                    <a:cubicBezTo>
                      <a:pt x="38758" y="9999"/>
                      <a:pt x="39345" y="8440"/>
                      <a:pt x="39147" y="8113"/>
                    </a:cubicBezTo>
                    <a:cubicBezTo>
                      <a:pt x="39063" y="7987"/>
                      <a:pt x="38890" y="7943"/>
                      <a:pt x="38684" y="7943"/>
                    </a:cubicBezTo>
                    <a:cubicBezTo>
                      <a:pt x="38255" y="7943"/>
                      <a:pt x="37680" y="8135"/>
                      <a:pt x="37459" y="8181"/>
                    </a:cubicBezTo>
                    <a:cubicBezTo>
                      <a:pt x="37204" y="8250"/>
                      <a:pt x="37023" y="8286"/>
                      <a:pt x="36867" y="8286"/>
                    </a:cubicBezTo>
                    <a:cubicBezTo>
                      <a:pt x="36587" y="8286"/>
                      <a:pt x="36385" y="8171"/>
                      <a:pt x="35968" y="7921"/>
                    </a:cubicBezTo>
                    <a:cubicBezTo>
                      <a:pt x="35315" y="7566"/>
                      <a:pt x="34882" y="7263"/>
                      <a:pt x="34221" y="7263"/>
                    </a:cubicBezTo>
                    <a:cubicBezTo>
                      <a:pt x="34157" y="7263"/>
                      <a:pt x="34090" y="7266"/>
                      <a:pt x="34021" y="7272"/>
                    </a:cubicBezTo>
                    <a:cubicBezTo>
                      <a:pt x="33619" y="7307"/>
                      <a:pt x="33157" y="7445"/>
                      <a:pt x="32737" y="7445"/>
                    </a:cubicBezTo>
                    <a:cubicBezTo>
                      <a:pt x="32407" y="7445"/>
                      <a:pt x="32104" y="7360"/>
                      <a:pt x="31876" y="7074"/>
                    </a:cubicBezTo>
                    <a:cubicBezTo>
                      <a:pt x="30967" y="5906"/>
                      <a:pt x="32463" y="5257"/>
                      <a:pt x="33304" y="4935"/>
                    </a:cubicBezTo>
                    <a:cubicBezTo>
                      <a:pt x="34410" y="4477"/>
                      <a:pt x="35579" y="3958"/>
                      <a:pt x="36680" y="3636"/>
                    </a:cubicBezTo>
                    <a:cubicBezTo>
                      <a:pt x="37657" y="3309"/>
                      <a:pt x="38565" y="3309"/>
                      <a:pt x="39407" y="2789"/>
                    </a:cubicBezTo>
                    <a:cubicBezTo>
                      <a:pt x="39667" y="2597"/>
                      <a:pt x="41162" y="1688"/>
                      <a:pt x="41095" y="1429"/>
                    </a:cubicBezTo>
                    <a:cubicBezTo>
                      <a:pt x="41077" y="1280"/>
                      <a:pt x="40958" y="1227"/>
                      <a:pt x="40789" y="1227"/>
                    </a:cubicBezTo>
                    <a:cubicBezTo>
                      <a:pt x="40365" y="1227"/>
                      <a:pt x="39623" y="1558"/>
                      <a:pt x="39345" y="1558"/>
                    </a:cubicBezTo>
                    <a:cubicBezTo>
                      <a:pt x="39232" y="1558"/>
                      <a:pt x="39016" y="1600"/>
                      <a:pt x="38827" y="1600"/>
                    </a:cubicBezTo>
                    <a:cubicBezTo>
                      <a:pt x="38683" y="1600"/>
                      <a:pt x="38554" y="1576"/>
                      <a:pt x="38498" y="1491"/>
                    </a:cubicBezTo>
                    <a:cubicBezTo>
                      <a:pt x="38238" y="1169"/>
                      <a:pt x="38695" y="1169"/>
                      <a:pt x="38695" y="842"/>
                    </a:cubicBezTo>
                    <a:lnTo>
                      <a:pt x="38695" y="842"/>
                    </a:lnTo>
                    <a:cubicBezTo>
                      <a:pt x="38695" y="1102"/>
                      <a:pt x="37199" y="1948"/>
                      <a:pt x="36877" y="2010"/>
                    </a:cubicBezTo>
                    <a:cubicBezTo>
                      <a:pt x="36228" y="2270"/>
                      <a:pt x="35449" y="2270"/>
                      <a:pt x="34732" y="2400"/>
                    </a:cubicBezTo>
                    <a:cubicBezTo>
                      <a:pt x="34515" y="2446"/>
                      <a:pt x="33911" y="2638"/>
                      <a:pt x="33481" y="2638"/>
                    </a:cubicBezTo>
                    <a:cubicBezTo>
                      <a:pt x="33275" y="2638"/>
                      <a:pt x="33108" y="2594"/>
                      <a:pt x="33044" y="2467"/>
                    </a:cubicBezTo>
                    <a:cubicBezTo>
                      <a:pt x="33044" y="2467"/>
                      <a:pt x="34732" y="452"/>
                      <a:pt x="348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3" name="Google Shape;393;p33"/>
              <p:cNvSpPr/>
              <p:nvPr/>
            </p:nvSpPr>
            <p:spPr>
              <a:xfrm>
                <a:off x="-2133150" y="1276575"/>
                <a:ext cx="949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5225" extrusionOk="0">
                    <a:moveTo>
                      <a:pt x="1308" y="0"/>
                    </a:moveTo>
                    <a:cubicBezTo>
                      <a:pt x="1232" y="0"/>
                      <a:pt x="1158" y="9"/>
                      <a:pt x="1085" y="27"/>
                    </a:cubicBezTo>
                    <a:cubicBezTo>
                      <a:pt x="342" y="298"/>
                      <a:pt x="0" y="1654"/>
                      <a:pt x="407" y="3080"/>
                    </a:cubicBezTo>
                    <a:cubicBezTo>
                      <a:pt x="767" y="4337"/>
                      <a:pt x="1606" y="5225"/>
                      <a:pt x="2358" y="5225"/>
                    </a:cubicBezTo>
                    <a:cubicBezTo>
                      <a:pt x="2456" y="5225"/>
                      <a:pt x="2553" y="5210"/>
                      <a:pt x="2646" y="5178"/>
                    </a:cubicBezTo>
                    <a:cubicBezTo>
                      <a:pt x="3460" y="4978"/>
                      <a:pt x="3796" y="3622"/>
                      <a:pt x="3324" y="2196"/>
                    </a:cubicBezTo>
                    <a:cubicBezTo>
                      <a:pt x="2954" y="903"/>
                      <a:pt x="2076" y="0"/>
                      <a:pt x="1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4" name="Google Shape;394;p33"/>
              <p:cNvSpPr/>
              <p:nvPr/>
            </p:nvSpPr>
            <p:spPr>
              <a:xfrm>
                <a:off x="-2141575" y="1287925"/>
                <a:ext cx="84750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3390" h="4688" extrusionOk="0">
                    <a:moveTo>
                      <a:pt x="1295" y="1"/>
                    </a:moveTo>
                    <a:cubicBezTo>
                      <a:pt x="1201" y="1"/>
                      <a:pt x="1107" y="17"/>
                      <a:pt x="1015" y="50"/>
                    </a:cubicBezTo>
                    <a:cubicBezTo>
                      <a:pt x="272" y="251"/>
                      <a:pt x="1" y="1471"/>
                      <a:pt x="408" y="2761"/>
                    </a:cubicBezTo>
                    <a:cubicBezTo>
                      <a:pt x="711" y="3864"/>
                      <a:pt x="1463" y="4688"/>
                      <a:pt x="2153" y="4688"/>
                    </a:cubicBezTo>
                    <a:cubicBezTo>
                      <a:pt x="2226" y="4688"/>
                      <a:pt x="2299" y="4679"/>
                      <a:pt x="2371" y="4659"/>
                    </a:cubicBezTo>
                    <a:cubicBezTo>
                      <a:pt x="3119" y="4453"/>
                      <a:pt x="3390" y="3233"/>
                      <a:pt x="2983" y="1948"/>
                    </a:cubicBezTo>
                    <a:cubicBezTo>
                      <a:pt x="2684" y="816"/>
                      <a:pt x="1971" y="1"/>
                      <a:pt x="12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5" name="Google Shape;395;p33"/>
              <p:cNvSpPr/>
              <p:nvPr/>
            </p:nvSpPr>
            <p:spPr>
              <a:xfrm>
                <a:off x="-2012775" y="1246650"/>
                <a:ext cx="1202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4811" h="5298" extrusionOk="0">
                    <a:moveTo>
                      <a:pt x="2106" y="1"/>
                    </a:moveTo>
                    <a:cubicBezTo>
                      <a:pt x="1945" y="1"/>
                      <a:pt x="1785" y="25"/>
                      <a:pt x="1627" y="74"/>
                    </a:cubicBezTo>
                    <a:cubicBezTo>
                      <a:pt x="543" y="410"/>
                      <a:pt x="0" y="1837"/>
                      <a:pt x="407" y="3257"/>
                    </a:cubicBezTo>
                    <a:cubicBezTo>
                      <a:pt x="755" y="4478"/>
                      <a:pt x="1747" y="5297"/>
                      <a:pt x="2705" y="5297"/>
                    </a:cubicBezTo>
                    <a:cubicBezTo>
                      <a:pt x="2867" y="5297"/>
                      <a:pt x="3027" y="5274"/>
                      <a:pt x="3183" y="5226"/>
                    </a:cubicBezTo>
                    <a:cubicBezTo>
                      <a:pt x="4268" y="4884"/>
                      <a:pt x="4810" y="3463"/>
                      <a:pt x="4403" y="2037"/>
                    </a:cubicBezTo>
                    <a:cubicBezTo>
                      <a:pt x="4000" y="823"/>
                      <a:pt x="3050" y="1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6" name="Google Shape;396;p33"/>
              <p:cNvSpPr/>
              <p:nvPr/>
            </p:nvSpPr>
            <p:spPr>
              <a:xfrm>
                <a:off x="-2024700" y="1258975"/>
                <a:ext cx="108475" cy="118525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4741" extrusionOk="0">
                    <a:moveTo>
                      <a:pt x="1867" y="1"/>
                    </a:moveTo>
                    <a:cubicBezTo>
                      <a:pt x="1741" y="1"/>
                      <a:pt x="1615" y="18"/>
                      <a:pt x="1491" y="53"/>
                    </a:cubicBezTo>
                    <a:cubicBezTo>
                      <a:pt x="477" y="324"/>
                      <a:pt x="0" y="1615"/>
                      <a:pt x="407" y="2900"/>
                    </a:cubicBezTo>
                    <a:cubicBezTo>
                      <a:pt x="696" y="3991"/>
                      <a:pt x="1515" y="4740"/>
                      <a:pt x="2374" y="4740"/>
                    </a:cubicBezTo>
                    <a:cubicBezTo>
                      <a:pt x="2531" y="4740"/>
                      <a:pt x="2690" y="4715"/>
                      <a:pt x="2847" y="4662"/>
                    </a:cubicBezTo>
                    <a:cubicBezTo>
                      <a:pt x="3866" y="4391"/>
                      <a:pt x="4338" y="3106"/>
                      <a:pt x="3931" y="1815"/>
                    </a:cubicBezTo>
                    <a:cubicBezTo>
                      <a:pt x="3578" y="754"/>
                      <a:pt x="2711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3"/>
          <p:cNvGrpSpPr/>
          <p:nvPr/>
        </p:nvGrpSpPr>
        <p:grpSpPr>
          <a:xfrm>
            <a:off x="320979" y="803279"/>
            <a:ext cx="535300" cy="194950"/>
            <a:chOff x="5054325" y="1441125"/>
            <a:chExt cx="535300" cy="194950"/>
          </a:xfrm>
        </p:grpSpPr>
        <p:sp>
          <p:nvSpPr>
            <p:cNvPr id="401" name="Google Shape;401;p33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3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3" name="Rectangle 4"/>
          <p:cNvSpPr>
            <a:spLocks noChangeArrowheads="1"/>
          </p:cNvSpPr>
          <p:nvPr/>
        </p:nvSpPr>
        <p:spPr bwMode="auto">
          <a:xfrm>
            <a:off x="960323" y="1409700"/>
            <a:ext cx="7491345" cy="10734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IcielUni Sans Heavy" panose="00000500000000000000" pitchFamily="2" charset="-93"/>
              </a:rPr>
              <a:t>BÀI </a:t>
            </a:r>
            <a:r>
              <a:rPr lang="en-US" sz="4800" b="1" dirty="0">
                <a:solidFill>
                  <a:srgbClr val="FFFFFF"/>
                </a:solidFill>
                <a:latin typeface="#9Slide03 IcielUni Sans Heavy" panose="00000500000000000000" pitchFamily="2" charset="-93"/>
              </a:rPr>
              <a:t>2. KHÍ HẬU CHÂU Á</a:t>
            </a:r>
            <a:endParaRPr lang="en-US" sz="4800" b="1" dirty="0">
              <a:solidFill>
                <a:srgbClr val="FFFFFF"/>
              </a:solidFill>
              <a:latin typeface="#9Slide03 IcielUni Sans Heavy" panose="00000500000000000000" pitchFamily="2" charset="-9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92;p79">
            <a:hlinkClick r:id="" action="ppaction://noaction"/>
          </p:cNvPr>
          <p:cNvSpPr txBox="1"/>
          <p:nvPr/>
        </p:nvSpPr>
        <p:spPr>
          <a:xfrm>
            <a:off x="248194" y="4587420"/>
            <a:ext cx="5390603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/>
            <a:r>
              <a:rPr lang="en-US" sz="2000" b="1" dirty="0" err="1">
                <a:solidFill>
                  <a:srgbClr val="E5FFE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E5FFE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 2.1. L</a:t>
            </a:r>
            <a:r>
              <a:rPr lang="vi-VN" sz="2000" b="1" dirty="0">
                <a:solidFill>
                  <a:srgbClr val="E5FFE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ược</a:t>
            </a:r>
            <a:r>
              <a:rPr lang="en-US" sz="2000" b="1" dirty="0">
                <a:solidFill>
                  <a:srgbClr val="E5FFE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E5FFE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đồ</a:t>
            </a:r>
            <a:r>
              <a:rPr lang="en-US" sz="2000" b="1" dirty="0">
                <a:solidFill>
                  <a:srgbClr val="E5FFE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: </a:t>
            </a:r>
            <a:r>
              <a:rPr lang="en-US" sz="2000" b="1" dirty="0" err="1">
                <a:solidFill>
                  <a:srgbClr val="E5FFE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E5FFE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E5FFE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đới</a:t>
            </a:r>
            <a:r>
              <a:rPr lang="en-US" sz="2000" b="1" dirty="0">
                <a:solidFill>
                  <a:srgbClr val="E5FFE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E5FFE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khí</a:t>
            </a:r>
            <a:r>
              <a:rPr lang="en-US" sz="2000" b="1" dirty="0">
                <a:solidFill>
                  <a:srgbClr val="E5FFE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E5FFE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hậu</a:t>
            </a:r>
            <a:r>
              <a:rPr lang="en-US" sz="2000" b="1" dirty="0">
                <a:solidFill>
                  <a:srgbClr val="E5FFE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E5FFE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Châu</a:t>
            </a:r>
            <a:r>
              <a:rPr lang="en-US" sz="2000" b="1" dirty="0">
                <a:solidFill>
                  <a:srgbClr val="E5FFE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 Á</a:t>
            </a:r>
            <a:endParaRPr lang="en-US" sz="2000" b="1" dirty="0">
              <a:solidFill>
                <a:srgbClr val="E5FFEB">
                  <a:lumMod val="10000"/>
                </a:srgbClr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513" y="182513"/>
            <a:ext cx="5807938" cy="4277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1354702"/>
            <a:ext cx="3200400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b="0" i="1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Quan sát hình 2.1,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vi-VN" sz="2400" b="0" i="1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hãy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: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+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Đọc tên các đới khí hậu từ vùng cực Bắc đến vùng xích đạo dọc theo kinh tuyến 80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Đ.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+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Giải thích tại sao khí hậu châu Á lại chia thành nhiều đới như vậy?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pic>
        <p:nvPicPr>
          <p:cNvPr id="8" name="Picture 2" descr="Câu hỏi đố vui 1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6" b="100000" l="4430" r="98101">
                        <a14:foregroundMark x1="50000" y1="33742" x2="50000" y2="33742"/>
                        <a14:foregroundMark x1="12025" y1="68098" x2="12025" y2="68098"/>
                        <a14:foregroundMark x1="20886" y1="80368" x2="20886" y2="80368"/>
                        <a14:foregroundMark x1="80380" y1="19018" x2="80380" y2="19018"/>
                        <a14:foregroundMark x1="79114" y1="27607" x2="79114" y2="27607"/>
                        <a14:foregroundMark x1="85443" y1="20245" x2="85443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62" y="0"/>
            <a:ext cx="1354524" cy="139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22;p46"/>
          <p:cNvSpPr txBox="1"/>
          <p:nvPr/>
        </p:nvSpPr>
        <p:spPr>
          <a:xfrm>
            <a:off x="110481" y="703863"/>
            <a:ext cx="8654696" cy="240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3100" kern="0" dirty="0">
                <a:solidFill>
                  <a:srgbClr val="201A36"/>
                </a:solidFill>
                <a:latin typeface="#9Slide03 IcielUni Sans Heavy" panose="00000500000000000000" pitchFamily="2" charset="-93"/>
                <a:ea typeface="#9Slide03 Roboto Medium" panose="02000000000000000000" pitchFamily="2" charset="0"/>
                <a:cs typeface="Darker Grotesque Medium"/>
                <a:sym typeface="Darker Grotesque Medium"/>
              </a:rPr>
              <a:t>2. KHÍ HẬU CHÂU Á PHỔ BIẾN LÀ CÁC KIỂU </a:t>
            </a:r>
            <a:endParaRPr lang="en-US" sz="3100" kern="0" dirty="0">
              <a:solidFill>
                <a:srgbClr val="201A36"/>
              </a:solidFill>
              <a:latin typeface="#9Slide03 IcielUni Sans Heavy" panose="00000500000000000000" pitchFamily="2" charset="-93"/>
              <a:ea typeface="#9Slide03 Roboto Medium" panose="02000000000000000000" pitchFamily="2" charset="0"/>
              <a:cs typeface="Darker Grotesque Medium"/>
              <a:sym typeface="Darker Grotesque Medium"/>
            </a:endParaRPr>
          </a:p>
          <a:p>
            <a:pPr algn="ctr" defTabSz="914400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3100" kern="0" dirty="0">
                <a:solidFill>
                  <a:srgbClr val="201A36"/>
                </a:solidFill>
                <a:latin typeface="#9Slide03 IcielUni Sans Heavy" panose="00000500000000000000" pitchFamily="2" charset="-93"/>
                <a:ea typeface="#9Slide03 Roboto Medium" panose="02000000000000000000" pitchFamily="2" charset="0"/>
                <a:cs typeface="Darker Grotesque Medium"/>
                <a:sym typeface="Darker Grotesque Medium"/>
              </a:rPr>
              <a:t>KHÍ HẬU GIÓ MÙA VÀ CÁC KIỂU </a:t>
            </a:r>
            <a:endParaRPr lang="en-US" sz="3100" kern="0" dirty="0">
              <a:solidFill>
                <a:srgbClr val="201A36"/>
              </a:solidFill>
              <a:latin typeface="#9Slide03 IcielUni Sans Heavy" panose="00000500000000000000" pitchFamily="2" charset="-93"/>
              <a:ea typeface="#9Slide03 Roboto Medium" panose="02000000000000000000" pitchFamily="2" charset="0"/>
              <a:cs typeface="Darker Grotesque Medium"/>
              <a:sym typeface="Darker Grotesque Medium"/>
            </a:endParaRPr>
          </a:p>
          <a:p>
            <a:pPr algn="ctr" defTabSz="914400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3100" kern="0" dirty="0">
                <a:solidFill>
                  <a:srgbClr val="201A36"/>
                </a:solidFill>
                <a:latin typeface="#9Slide03 IcielUni Sans Heavy" panose="00000500000000000000" pitchFamily="2" charset="-93"/>
                <a:ea typeface="#9Slide03 Roboto Medium" panose="02000000000000000000" pitchFamily="2" charset="0"/>
                <a:cs typeface="Darker Grotesque Medium"/>
                <a:sym typeface="Darker Grotesque Medium"/>
              </a:rPr>
              <a:t>KHÍ HẬU LỤC ĐỊA</a:t>
            </a:r>
            <a:endParaRPr sz="3100" kern="0" dirty="0">
              <a:solidFill>
                <a:srgbClr val="201A36"/>
              </a:solidFill>
              <a:latin typeface="#9Slide03 IcielUni Sans Heavy" panose="00000500000000000000" pitchFamily="2" charset="-93"/>
              <a:ea typeface="#9Slide03 Roboto Medium" panose="02000000000000000000" pitchFamily="2" charset="0"/>
              <a:cs typeface="Darker Grotesque Medium"/>
              <a:sym typeface="Darker Grotesque Medium"/>
            </a:endParaRPr>
          </a:p>
        </p:txBody>
      </p:sp>
      <p:pic>
        <p:nvPicPr>
          <p:cNvPr id="17" name="Picture 4" descr="Download CLIMATE CHANGE Free PNG Transparent Image And Clipart #1237904 -  PNG Images - PNGi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26" y="1616720"/>
            <a:ext cx="2472151" cy="17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39"/>
          <p:cNvSpPr/>
          <p:nvPr/>
        </p:nvSpPr>
        <p:spPr>
          <a:xfrm rot="10800000" flipH="1">
            <a:off x="191500" y="4884753"/>
            <a:ext cx="8834430" cy="288298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73" name="Google Shape;973;p39"/>
          <p:cNvSpPr/>
          <p:nvPr/>
        </p:nvSpPr>
        <p:spPr>
          <a:xfrm rot="-10752235" flipH="1">
            <a:off x="887500" y="4762545"/>
            <a:ext cx="7221440" cy="237334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3092;p79">
            <a:hlinkClick r:id="" action="ppaction://noaction"/>
          </p:cNvPr>
          <p:cNvSpPr txBox="1"/>
          <p:nvPr/>
        </p:nvSpPr>
        <p:spPr>
          <a:xfrm>
            <a:off x="171730" y="4472467"/>
            <a:ext cx="4987798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5FFEB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Hình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FFEB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 2.1. L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E5FFEB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FFEB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5FFEB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đồ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FFEB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5FFEB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Các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FFEB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5FFEB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đới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FFEB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5FFEB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khí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FFEB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5FFEB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hậu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FFEB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5FFEB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Châu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FFEB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 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5FFEB">
                  <a:lumMod val="10000"/>
                </a:srgbClr>
              </a:solidFill>
              <a:effectLst/>
              <a:uLnTx/>
              <a:uFillTx/>
              <a:latin typeface="#9Slide03 Roboto Condensed" panose="02000000000000000000" pitchFamily="2" charset="0"/>
              <a:ea typeface="#9Slide03 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696" y="472508"/>
            <a:ext cx="5393075" cy="3972095"/>
          </a:xfrm>
          <a:prstGeom prst="rect">
            <a:avLst/>
          </a:prstGeom>
        </p:spPr>
      </p:pic>
      <p:grpSp>
        <p:nvGrpSpPr>
          <p:cNvPr id="8" name="Google Shape;1184;p29"/>
          <p:cNvGrpSpPr/>
          <p:nvPr/>
        </p:nvGrpSpPr>
        <p:grpSpPr>
          <a:xfrm>
            <a:off x="5390813" y="1406502"/>
            <a:ext cx="3537641" cy="2479369"/>
            <a:chOff x="1667154" y="1034594"/>
            <a:chExt cx="4861594" cy="3533829"/>
          </a:xfrm>
          <a:solidFill>
            <a:srgbClr val="C1AC9D"/>
          </a:solidFill>
        </p:grpSpPr>
        <p:grpSp>
          <p:nvGrpSpPr>
            <p:cNvPr id="9" name="Google Shape;1185;p29"/>
            <p:cNvGrpSpPr/>
            <p:nvPr/>
          </p:nvGrpSpPr>
          <p:grpSpPr>
            <a:xfrm rot="815345">
              <a:off x="1667154" y="2058270"/>
              <a:ext cx="422461" cy="321825"/>
              <a:chOff x="6385548" y="4469464"/>
              <a:chExt cx="292975" cy="222485"/>
            </a:xfrm>
            <a:grpFill/>
          </p:grpSpPr>
          <p:sp>
            <p:nvSpPr>
              <p:cNvPr id="11" name="Google Shape;1188;p29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" name="Google Shape;1191;p29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0" name="Google Shape;1200;p29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24872" y="1905355"/>
            <a:ext cx="2899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Quan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sát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2.1,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chỉ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khu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vực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thuộc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kiểu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hậu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gió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Roboto Condensed" panose="02000000000000000000" pitchFamily="2" charset="0"/>
              <a:ea typeface="#9Slide03 Roboto Condensed" panose="02000000000000000000" pitchFamily="2" charset="0"/>
              <a:cs typeface="+mn-cs"/>
            </a:endParaRPr>
          </a:p>
        </p:txBody>
      </p:sp>
      <p:pic>
        <p:nvPicPr>
          <p:cNvPr id="23554" name="Picture 2" descr="GPS ic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50" y="1680554"/>
            <a:ext cx="294102" cy="4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PS ic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31" y="2413800"/>
            <a:ext cx="294102" cy="4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PS ic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2" y="2715726"/>
            <a:ext cx="294102" cy="4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PS ic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33" y="2977395"/>
            <a:ext cx="294102" cy="4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31690" y="0"/>
            <a:ext cx="36352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i="0" dirty="0">
                <a:solidFill>
                  <a:schemeClr val="bg1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a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 </a:t>
            </a:r>
            <a:r>
              <a:rPr lang="en-US" sz="2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Các</a:t>
            </a:r>
            <a:r>
              <a:rPr lang="en-US" sz="2200" b="1" i="0" dirty="0">
                <a:solidFill>
                  <a:schemeClr val="bg1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kiểu</a:t>
            </a:r>
            <a:r>
              <a:rPr lang="en-US" sz="2200" b="1" i="0" dirty="0">
                <a:solidFill>
                  <a:schemeClr val="bg1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khí</a:t>
            </a:r>
            <a:r>
              <a:rPr lang="en-US" sz="2200" b="1" i="0" dirty="0">
                <a:solidFill>
                  <a:schemeClr val="bg1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hậu</a:t>
            </a:r>
            <a:r>
              <a:rPr lang="en-US" sz="2200" b="1" i="0" dirty="0">
                <a:solidFill>
                  <a:schemeClr val="bg1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gió</a:t>
            </a:r>
            <a:r>
              <a:rPr lang="en-US" sz="2200" b="1" i="0" dirty="0">
                <a:solidFill>
                  <a:schemeClr val="bg1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endParaRPr lang="en-US" sz="2200" dirty="0">
              <a:solidFill>
                <a:schemeClr val="bg1">
                  <a:lumMod val="10000"/>
                </a:schemeClr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8" grpId="0"/>
    </p:bldLst>
  </p:timing>
</p:sld>
</file>

<file path=ppt/theme/theme1.xml><?xml version="1.0" encoding="utf-8"?>
<a:theme xmlns:a="http://schemas.openxmlformats.org/drawingml/2006/main" name="Ecology World by Slidesgo">
  <a:themeElements>
    <a:clrScheme name="Simple Light">
      <a:dk1>
        <a:srgbClr val="FFFFFF"/>
      </a:dk1>
      <a:lt1>
        <a:srgbClr val="2C7EA8"/>
      </a:lt1>
      <a:dk2>
        <a:srgbClr val="2B779D"/>
      </a:dk2>
      <a:lt2>
        <a:srgbClr val="297090"/>
      </a:lt2>
      <a:accent1>
        <a:srgbClr val="76D0ED"/>
      </a:accent1>
      <a:accent2>
        <a:srgbClr val="97BE6D"/>
      </a:accent2>
      <a:accent3>
        <a:srgbClr val="80AD5A"/>
      </a:accent3>
      <a:accent4>
        <a:srgbClr val="3994B7"/>
      </a:accent4>
      <a:accent5>
        <a:srgbClr val="CCAB8B"/>
      </a:accent5>
      <a:accent6>
        <a:srgbClr val="AA896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iendship Love Doodles by Slidesgo">
  <a:themeElements>
    <a:clrScheme name="Simple Light">
      <a:dk1>
        <a:srgbClr val="1A4E6E"/>
      </a:dk1>
      <a:lt1>
        <a:srgbClr val="FFF9E7"/>
      </a:lt1>
      <a:dk2>
        <a:srgbClr val="1A4E6E"/>
      </a:dk2>
      <a:lt2>
        <a:srgbClr val="00DFD1"/>
      </a:lt2>
      <a:accent1>
        <a:srgbClr val="FF913F"/>
      </a:accent1>
      <a:accent2>
        <a:srgbClr val="FFC900"/>
      </a:accent2>
      <a:accent3>
        <a:srgbClr val="FF0F62"/>
      </a:accent3>
      <a:accent4>
        <a:srgbClr val="FFC4C7"/>
      </a:accent4>
      <a:accent5>
        <a:srgbClr val="FFFFFF"/>
      </a:accent5>
      <a:accent6>
        <a:srgbClr val="FFC4C7"/>
      </a:accent6>
      <a:hlink>
        <a:srgbClr val="1A4E6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Presentation</Application>
  <PresentationFormat>On-screen Show (16:9)</PresentationFormat>
  <Paragraphs>18</Paragraphs>
  <Slides>4</Slides>
  <Notes>30</Notes>
  <HiddenSlides>0</HiddenSlides>
  <MMClips>10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40" baseType="lpstr">
      <vt:lpstr>Arial</vt:lpstr>
      <vt:lpstr>SimSun</vt:lpstr>
      <vt:lpstr>Wingdings</vt:lpstr>
      <vt:lpstr>Staatliches</vt:lpstr>
      <vt:lpstr>Montserrat</vt:lpstr>
      <vt:lpstr>Arial</vt:lpstr>
      <vt:lpstr>BenchNine</vt:lpstr>
      <vt:lpstr>Roboto Slab Regular</vt:lpstr>
      <vt:lpstr>Segoe Print</vt:lpstr>
      <vt:lpstr>Ribeye</vt:lpstr>
      <vt:lpstr>Raleway</vt:lpstr>
      <vt:lpstr>Livvic</vt:lpstr>
      <vt:lpstr>Roboto Condensed Light</vt:lpstr>
      <vt:lpstr>Work Sans</vt:lpstr>
      <vt:lpstr>Montserrat Light</vt:lpstr>
      <vt:lpstr>Raleway Thin</vt:lpstr>
      <vt:lpstr>Road Rage</vt:lpstr>
      <vt:lpstr>Calibri</vt:lpstr>
      <vt:lpstr>Patrick Hand</vt:lpstr>
      <vt:lpstr>Secular One</vt:lpstr>
      <vt:lpstr>#9Slide05 Brannboll Ny</vt:lpstr>
      <vt:lpstr>#9Slide03 Roboto Condensed</vt:lpstr>
      <vt:lpstr>#9Slide03 IcielUni Sans Heavy</vt:lpstr>
      <vt:lpstr>#9Slide03 Roboto Medium</vt:lpstr>
      <vt:lpstr>Darker Grotesque Medium</vt:lpstr>
      <vt:lpstr>Bebas Neue</vt:lpstr>
      <vt:lpstr>Microsoft YaHei</vt:lpstr>
      <vt:lpstr>Arial Unicode MS</vt:lpstr>
      <vt:lpstr>#9Slide05 Braxton Regular</vt:lpstr>
      <vt:lpstr>Architects Daughter</vt:lpstr>
      <vt:lpstr>Open Sans</vt:lpstr>
      <vt:lpstr>Times New Roman</vt:lpstr>
      <vt:lpstr>Calibri</vt:lpstr>
      <vt:lpstr>#9Slide05 Great Vibes</vt:lpstr>
      <vt:lpstr>Ecology World by Slidesgo</vt:lpstr>
      <vt:lpstr>Friendship Love Doodles by Slidesgo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143</cp:revision>
  <dcterms:created xsi:type="dcterms:W3CDTF">2021-07-02T02:29:00Z</dcterms:created>
  <dcterms:modified xsi:type="dcterms:W3CDTF">2022-11-22T03:39:12Z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9B2FD97D9E9942D198D4DF273024A909</vt:lpwstr>
  </property>
  <property fmtid="{D5CDD505-2E9C-101B-9397-08002B2CF9AE}" pid="3" name="KSOProductBuildVer">
    <vt:lpwstr>1033-11.2.0.11254</vt:lpwstr>
  </property>
</Properties>
</file>